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8" r:id="rId3"/>
    <p:sldId id="269" r:id="rId4"/>
    <p:sldId id="270" r:id="rId5"/>
    <p:sldId id="276" r:id="rId6"/>
    <p:sldId id="272" r:id="rId7"/>
    <p:sldId id="273" r:id="rId8"/>
    <p:sldId id="274" r:id="rId9"/>
    <p:sldId id="275" r:id="rId10"/>
    <p:sldId id="277" r:id="rId11"/>
    <p:sldId id="268" r:id="rId1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20937"/>
    <a:srgbClr val="F6D7A2"/>
    <a:srgbClr val="F9BD27"/>
    <a:srgbClr val="FA9D10"/>
    <a:srgbClr val="EF6B01"/>
    <a:srgbClr val="F6D106"/>
    <a:srgbClr val="3D464A"/>
    <a:srgbClr val="6B6B6B"/>
    <a:srgbClr val="BCBCBC"/>
    <a:srgbClr val="FED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64" autoAdjust="0"/>
    <p:restoredTop sz="94696" autoAdjust="0"/>
  </p:normalViewPr>
  <p:slideViewPr>
    <p:cSldViewPr>
      <p:cViewPr varScale="1">
        <p:scale>
          <a:sx n="112" d="100"/>
          <a:sy n="112" d="100"/>
        </p:scale>
        <p:origin x="-125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48B322-7196-490E-86EB-BC0391C8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F9833D-5B38-4037-B8AA-0F69A0060D41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7EFA82E-D45C-4223-B7CB-47D5D1E6D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98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11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9492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DA354-954F-4B74-9D23-06E5830FEFB6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2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CF34B9-DE22-44CD-8447-E43C5BBFB4C5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2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57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D5A844-F20E-4391-86D2-20B692190930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8422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924BD3-70F6-46AF-B975-A2F918605138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0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18AF21-87E8-4480-962F-EA40EF465C18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31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1D472D-C8F9-4EB5-8308-B922779FCEE3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4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714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49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A2ECE2-77C9-41A1-ABA9-F7AA3B872F8D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490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dirty="0" smtClean="0">
                <a:solidFill>
                  <a:srgbClr val="3D464A"/>
                </a:solidFill>
                <a:latin typeface="Europe" pitchFamily="50" charset="-52"/>
                <a:ea typeface="+mj-ea"/>
                <a:cs typeface="+mj-cs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C1639-53A2-462C-9024-C2CB3FFCC09D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46A7-256C-49F9-B4EF-C3D0672ED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dirty="0" smtClean="0">
                <a:solidFill>
                  <a:srgbClr val="3D464A"/>
                </a:solidFill>
                <a:latin typeface="Europe" pitchFamily="50" charset="-52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977" y="1304761"/>
            <a:ext cx="4380380" cy="482156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0643" y="1304761"/>
            <a:ext cx="4380380" cy="482156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5CDEB-F8FD-4EEB-AE1B-0D33C2A77758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67DC-A72E-404B-B996-9A4CEB3D1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dirty="0" smtClean="0">
                <a:solidFill>
                  <a:srgbClr val="3D464A"/>
                </a:solidFill>
                <a:latin typeface="Europe" pitchFamily="50" charset="-52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4977" y="1171996"/>
            <a:ext cx="4377145" cy="464677"/>
          </a:xfrm>
          <a:solidFill>
            <a:srgbClr val="6B6B6B"/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977" y="1835822"/>
            <a:ext cx="4377145" cy="429050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261" y="1171997"/>
            <a:ext cx="4378762" cy="464676"/>
          </a:xfrm>
          <a:solidFill>
            <a:srgbClr val="6B6B6B"/>
          </a:solidFill>
        </p:spPr>
        <p:txBody>
          <a:bodyPr rtlCol="0" anchor="ctr" anchorCtr="1">
            <a:normAutofit/>
          </a:bodyPr>
          <a:lstStyle>
            <a:lvl1pPr marL="0" indent="0">
              <a:buNone/>
              <a:defRPr lang="ru-RU" sz="1400" b="0" kern="1200" smtClean="0">
                <a:solidFill>
                  <a:schemeClr val="bg1"/>
                </a:solidFill>
                <a:latin typeface="Europe" pitchFamily="50" charset="-52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261" y="1835822"/>
            <a:ext cx="4378762" cy="429050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F96D-3B35-40B6-826D-419D8A911329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7DB6-019F-480D-96E1-7F0656BD0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4976" y="176259"/>
            <a:ext cx="8388747" cy="597443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smtClean="0">
                <a:solidFill>
                  <a:srgbClr val="3D464A"/>
                </a:solidFill>
                <a:latin typeface="Europe" pitchFamily="50" charset="-52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996BE-E6C8-463C-872F-4D5C435CBC75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FF20-9F65-4795-92B7-B2A745302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Europe" pitchFamily="50" charset="-52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Europe" pitchFamily="50" charset="-52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1B85-2829-4127-9BBD-8229E77A6207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EEE0-1B09-418F-BBE3-BDA42DF0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8548-C86E-4DE2-9521-A687683726D4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241FC-620E-4B9F-AC82-898CE14FC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176213"/>
            <a:ext cx="83883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презентации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238250"/>
            <a:ext cx="8915400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urope" pitchFamily="50" charset="-52"/>
                <a:cs typeface="+mn-cs"/>
              </a:defRPr>
            </a:lvl1pPr>
          </a:lstStyle>
          <a:p>
            <a:pPr>
              <a:defRPr/>
            </a:pPr>
            <a:fld id="{956FAC67-2878-4E8B-A0D2-AA6F533D00D3}" type="datetime1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Europe" pitchFamily="50" charset="-52"/>
                <a:cs typeface="+mn-cs"/>
              </a:defRPr>
            </a:lvl1pPr>
          </a:lstStyle>
          <a:p>
            <a:pPr>
              <a:defRPr/>
            </a:pPr>
            <a:fld id="{54B471EF-1928-48DE-A04F-FCDB823EC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rgbClr val="3D464A"/>
          </a:solidFill>
          <a:latin typeface="Europe" pitchFamily="50" charset="-52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1200" kern="1200">
          <a:solidFill>
            <a:srgbClr val="3D464A"/>
          </a:solidFill>
          <a:latin typeface="Europe" pitchFamily="50" charset="-52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ED208"/>
        </a:buClr>
        <a:buSzPct val="120000"/>
        <a:buFont typeface="Arial" charset="0"/>
        <a:buChar char="•"/>
        <a:defRPr sz="1200" kern="1200">
          <a:solidFill>
            <a:srgbClr val="3D464A"/>
          </a:solidFill>
          <a:latin typeface="Europe" pitchFamily="50" charset="-52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ED208"/>
        </a:buClr>
        <a:buSzPct val="96000"/>
        <a:buFont typeface="Wingdings" pitchFamily="2" charset="2"/>
        <a:buChar char="§"/>
        <a:defRPr sz="1200" kern="1200">
          <a:solidFill>
            <a:srgbClr val="3D464A"/>
          </a:solidFill>
          <a:latin typeface="Europe" pitchFamily="50" charset="-52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3D464A"/>
          </a:solidFill>
          <a:latin typeface="Europe" pitchFamily="50" charset="-52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rgbClr val="3D464A"/>
          </a:solidFill>
          <a:latin typeface="Europe" pitchFamily="50" charset="-5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Microsoft_Excel_97-2003_Worksheet1.xls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Microsoft_Excel_97-2003_Worksheet2.xls"/><Relationship Id="rId12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Microsoft_Excel_97-2003_Worksheet3.xls"/><Relationship Id="rId5" Type="http://schemas.openxmlformats.org/officeDocument/2006/relationships/image" Target="../media/image1.jpeg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oleObject" Target="../embeddings/Microsoft_Excel_97-2003_Worksheet5.xls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6.xls"/><Relationship Id="rId3" Type="http://schemas.openxmlformats.org/officeDocument/2006/relationships/tags" Target="../tags/tag7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0"/>
          <p:cNvSpPr txBox="1">
            <a:spLocks noChangeArrowheads="1"/>
          </p:cNvSpPr>
          <p:nvPr/>
        </p:nvSpPr>
        <p:spPr bwMode="auto">
          <a:xfrm>
            <a:off x="6753200" y="5661248"/>
            <a:ext cx="25387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 anchorCtr="0"/>
          <a:lstStyle/>
          <a:p>
            <a:pPr algn="r" defTabSz="977900"/>
            <a:r>
              <a:rPr lang="ru-RU" sz="1800" dirty="0" smtClean="0">
                <a:latin typeface="Europe" pitchFamily="2" charset="0"/>
              </a:rPr>
              <a:t>  2022 г.</a:t>
            </a:r>
            <a:endParaRPr lang="ru-RU" sz="1800" dirty="0">
              <a:latin typeface="Europe" pitchFamily="2" charset="0"/>
            </a:endParaRPr>
          </a:p>
        </p:txBody>
      </p:sp>
      <p:sp>
        <p:nvSpPr>
          <p:cNvPr id="5" name="Rectangle 30"/>
          <p:cNvSpPr txBox="1">
            <a:spLocks noChangeArrowheads="1"/>
          </p:cNvSpPr>
          <p:nvPr/>
        </p:nvSpPr>
        <p:spPr>
          <a:xfrm>
            <a:off x="848544" y="5842950"/>
            <a:ext cx="4824536" cy="58128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l"/>
              </a:tabLst>
              <a:defRPr/>
            </a:pPr>
            <a:r>
              <a:rPr lang="ru-RU" sz="3000" b="1" dirty="0" smtClean="0">
                <a:latin typeface="Europe" pitchFamily="2" charset="0"/>
                <a:ea typeface="+mj-ea"/>
                <a:cs typeface="+mj-cs"/>
              </a:rPr>
              <a:t>Название проекта</a:t>
            </a:r>
            <a:r>
              <a:rPr lang="ru-RU" sz="3000" b="1" dirty="0" smtClean="0">
                <a:latin typeface="EuropeCond" pitchFamily="82" charset="0"/>
                <a:ea typeface="+mj-ea"/>
                <a:cs typeface="+mj-cs"/>
              </a:rPr>
              <a:t/>
            </a:r>
            <a:br>
              <a:rPr lang="ru-RU" sz="3000" b="1" dirty="0" smtClean="0">
                <a:latin typeface="EuropeCond" pitchFamily="82" charset="0"/>
                <a:ea typeface="+mj-ea"/>
                <a:cs typeface="+mj-cs"/>
              </a:rPr>
            </a:br>
            <a:endParaRPr lang="ru-RU" sz="3000" b="1" dirty="0" smtClean="0">
              <a:latin typeface="EuropeCond" pitchFamily="82" charset="0"/>
              <a:ea typeface="+mj-ea"/>
              <a:cs typeface="+mj-cs"/>
            </a:endParaRPr>
          </a:p>
        </p:txBody>
      </p:sp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5760640" y="116632"/>
            <a:ext cx="4145360" cy="172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181100">
              <a:schemeClr val="bg1">
                <a:alpha val="56000"/>
              </a:schemeClr>
            </a:glow>
            <a:softEdge rad="482600"/>
          </a:effectLst>
        </p:spPr>
        <p:txBody>
          <a:bodyPr vert="horz" wrap="square" lIns="76946" tIns="76946" rIns="76946" bIns="76946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sz="2200" dirty="0" smtClean="0">
                <a:latin typeface="Europe" pitchFamily="2" charset="0"/>
              </a:rPr>
              <a:t>XIII</a:t>
            </a:r>
            <a:r>
              <a:rPr lang="ru-RU" sz="2200" dirty="0" smtClean="0">
                <a:latin typeface="Europe" pitchFamily="2" charset="0"/>
              </a:rPr>
              <a:t> Региональная  </a:t>
            </a:r>
          </a:p>
          <a:p>
            <a:pPr algn="ctr" eaLnBrk="0" hangingPunct="0">
              <a:defRPr/>
            </a:pPr>
            <a:r>
              <a:rPr lang="ru-RU" sz="2200" dirty="0" smtClean="0">
                <a:latin typeface="Europe" pitchFamily="2" charset="0"/>
              </a:rPr>
              <a:t>научно </a:t>
            </a:r>
            <a:r>
              <a:rPr lang="en-US" sz="2200" dirty="0" smtClean="0">
                <a:latin typeface="Europe" pitchFamily="2" charset="0"/>
              </a:rPr>
              <a:t>-</a:t>
            </a:r>
            <a:r>
              <a:rPr lang="ru-RU" sz="2200" dirty="0" smtClean="0">
                <a:latin typeface="Europe" pitchFamily="2" charset="0"/>
              </a:rPr>
              <a:t> техническая конференция </a:t>
            </a:r>
          </a:p>
          <a:p>
            <a:pPr algn="ctr" eaLnBrk="0" hangingPunct="0">
              <a:defRPr/>
            </a:pPr>
            <a:r>
              <a:rPr lang="ru-RU" sz="2200" dirty="0" smtClean="0">
                <a:latin typeface="Europe" pitchFamily="2" charset="0"/>
              </a:rPr>
              <a:t>молодых специалистов </a:t>
            </a:r>
            <a:endParaRPr lang="en-US" sz="2200" dirty="0" smtClean="0">
              <a:latin typeface="Europe" pitchFamily="2" charset="0"/>
            </a:endParaRPr>
          </a:p>
          <a:p>
            <a:pPr algn="ctr" eaLnBrk="0" hangingPunct="0">
              <a:defRPr/>
            </a:pPr>
            <a:r>
              <a:rPr lang="ru-RU" sz="2200" dirty="0" smtClean="0">
                <a:latin typeface="Europe" pitchFamily="2" charset="0"/>
              </a:rPr>
              <a:t>ООО «СамараНИПИнефть»</a:t>
            </a:r>
            <a:endParaRPr lang="ru-RU" sz="2200" noProof="1">
              <a:latin typeface="Euro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585788" y="1303338"/>
            <a:ext cx="5459412" cy="398462"/>
          </a:xfrm>
          <a:solidFill>
            <a:srgbClr val="6B6B6B"/>
          </a:solidFill>
        </p:spPr>
        <p:txBody>
          <a:bodyPr lIns="76946" tIns="76946" rIns="76946" bIns="76946" anchor="t" anchorCtr="1"/>
          <a:lstStyle/>
          <a:p>
            <a:pPr eaLnBrk="1" hangingPunct="1"/>
            <a:r>
              <a:rPr lang="ru-RU" sz="1100" smtClean="0">
                <a:solidFill>
                  <a:schemeClr val="bg1"/>
                </a:solidFill>
                <a:latin typeface="Europe" pitchFamily="2" charset="0"/>
              </a:rPr>
              <a:t>Заг</a:t>
            </a:r>
            <a:r>
              <a:rPr lang="ru-RU" sz="1100" smtClean="0">
                <a:solidFill>
                  <a:schemeClr val="bg1"/>
                </a:solidFill>
                <a:latin typeface="Arial" charset="0"/>
              </a:rPr>
              <a:t>о</a:t>
            </a:r>
            <a:r>
              <a:rPr lang="ru-RU" sz="1100" smtClean="0">
                <a:solidFill>
                  <a:schemeClr val="bg1"/>
                </a:solidFill>
                <a:latin typeface="Europe" pitchFamily="2" charset="0"/>
              </a:rPr>
              <a:t>ловок </a:t>
            </a:r>
            <a:r>
              <a:rPr lang="en-US" sz="1100" smtClean="0">
                <a:solidFill>
                  <a:schemeClr val="bg1"/>
                </a:solidFill>
                <a:latin typeface="Europe" pitchFamily="2" charset="0"/>
              </a:rPr>
              <a:t> </a:t>
            </a:r>
            <a:r>
              <a:rPr lang="ru-RU" sz="1100" smtClean="0">
                <a:solidFill>
                  <a:schemeClr val="bg1"/>
                </a:solidFill>
                <a:latin typeface="Europe" pitchFamily="2" charset="0"/>
              </a:rPr>
              <a:t>подраздела</a:t>
            </a:r>
          </a:p>
        </p:txBody>
      </p:sp>
      <p:pic>
        <p:nvPicPr>
          <p:cNvPr id="71683" name="Рисунок 8" descr="Рисунок12.jpg"/>
          <p:cNvPicPr>
            <a:picLocks noGrp="1" noChangeAspect="1"/>
          </p:cNvPicPr>
          <p:nvPr>
            <p:ph type="pic" idx="4294967295"/>
          </p:nvPr>
        </p:nvPicPr>
        <p:blipFill>
          <a:blip r:embed="rId4" cstate="print"/>
          <a:srcRect l="5029" r="5029"/>
          <a:stretch>
            <a:fillRect/>
          </a:stretch>
        </p:blipFill>
        <p:spPr>
          <a:xfrm>
            <a:off x="6262688" y="1303338"/>
            <a:ext cx="3203575" cy="4516437"/>
          </a:xfrm>
        </p:spPr>
      </p:pic>
      <p:sp>
        <p:nvSpPr>
          <p:cNvPr id="71684" name="Текст 26"/>
          <p:cNvSpPr>
            <a:spLocks noGrp="1"/>
          </p:cNvSpPr>
          <p:nvPr>
            <p:ph type="body" sz="half" idx="4294967295"/>
          </p:nvPr>
        </p:nvSpPr>
        <p:spPr>
          <a:xfrm>
            <a:off x="1385888" y="1563688"/>
            <a:ext cx="4003675" cy="4232275"/>
          </a:xfrm>
        </p:spPr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500" smtClean="0">
                <a:latin typeface="Europe" pitchFamily="2" charset="0"/>
              </a:rPr>
              <a:t>Текст слайда 12 </a:t>
            </a:r>
            <a:r>
              <a:rPr lang="en-US" sz="500" smtClean="0">
                <a:latin typeface="Europe" pitchFamily="2" charset="0"/>
              </a:rPr>
              <a:t>pt</a:t>
            </a:r>
            <a:endParaRPr lang="ru-RU" sz="500" smtClean="0">
              <a:latin typeface="Europe" pitchFamily="2" charset="0"/>
            </a:endParaRPr>
          </a:p>
        </p:txBody>
      </p:sp>
      <p:sp>
        <p:nvSpPr>
          <p:cNvPr id="35" name="Дата 34"/>
          <p:cNvSpPr>
            <a:spLocks noGrp="1"/>
          </p:cNvSpPr>
          <p:nvPr>
            <p:ph type="dt" sz="quarter" idx="10"/>
          </p:nvPr>
        </p:nvSpPr>
        <p:spPr bwMode="auto">
          <a:xfrm>
            <a:off x="7164388" y="6453188"/>
            <a:ext cx="2625725" cy="333375"/>
          </a:xfrm>
          <a:ln>
            <a:miter lim="800000"/>
            <a:headEnd/>
            <a:tailEnd/>
          </a:ln>
        </p:spPr>
        <p:txBody>
          <a:bodyPr wrap="square" lIns="97722" tIns="48861" rIns="97722" bIns="48861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51A1DBDC-BF0A-42E7-8DF0-6C7E3FA29ADB}" type="datetime1">
              <a:rPr lang="ru-RU" sz="1100">
                <a:solidFill>
                  <a:schemeClr val="bg1"/>
                </a:solidFill>
                <a:latin typeface="Europe" pitchFamily="2" charset="0"/>
              </a:rPr>
              <a:pPr algn="r">
                <a:defRPr/>
              </a:pPr>
              <a:t>08.02.2022</a:t>
            </a:fld>
            <a:endParaRPr lang="ru-RU" sz="1100">
              <a:solidFill>
                <a:schemeClr val="bg1"/>
              </a:solidFill>
              <a:latin typeface="Europe" pitchFamily="2" charset="0"/>
            </a:endParaRP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6189663" y="1303338"/>
            <a:ext cx="73025" cy="4516437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 bwMode="auto">
          <a:xfrm>
            <a:off x="7164388" y="6453188"/>
            <a:ext cx="1938337" cy="333375"/>
          </a:xfrm>
          <a:ln>
            <a:miter lim="800000"/>
            <a:headEnd/>
            <a:tailEnd/>
          </a:ln>
        </p:spPr>
        <p:txBody>
          <a:bodyPr wrap="square" lIns="97722" tIns="48861" rIns="97722" bIns="48861" numCol="1" anchor="t" anchorCtr="0" compatLnSpc="1">
            <a:prstTxWarp prst="textNoShape">
              <a:avLst/>
            </a:prstTxWarp>
          </a:bodyPr>
          <a:lstStyle/>
          <a:p>
            <a:pPr algn="r" defTabSz="977900">
              <a:defRPr/>
            </a:pPr>
            <a:fld id="{480D1882-68AF-4673-AD00-CF0D82C64C87}" type="datetime1">
              <a:rPr lang="ru-RU" sz="1100">
                <a:solidFill>
                  <a:schemeClr val="bg1"/>
                </a:solidFill>
                <a:latin typeface="+mj-lt"/>
              </a:rPr>
              <a:pPr algn="r" defTabSz="977900">
                <a:defRPr/>
              </a:pPr>
              <a:t>08.02.2022</a:t>
            </a:fld>
            <a:endParaRPr lang="ru-RU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3734" name="Rectangle 30"/>
          <p:cNvSpPr txBox="1">
            <a:spLocks noChangeArrowheads="1"/>
          </p:cNvSpPr>
          <p:nvPr/>
        </p:nvSpPr>
        <p:spPr bwMode="auto">
          <a:xfrm>
            <a:off x="7130174" y="582548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77900">
              <a:spcAft>
                <a:spcPts val="600"/>
              </a:spcAft>
            </a:pPr>
            <a:r>
              <a:rPr lang="ru-RU" sz="1900" dirty="0">
                <a:latin typeface="EuropeCond" pitchFamily="82" charset="0"/>
              </a:rPr>
              <a:t>Контактная </a:t>
            </a:r>
            <a:r>
              <a:rPr lang="ru-RU" sz="1900" dirty="0" smtClean="0">
                <a:latin typeface="EuropeCond" pitchFamily="82" charset="0"/>
              </a:rPr>
              <a:t>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48548-C86E-4DE2-9521-A687683726D4}" type="datetime1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9241FC-620E-4B9F-AC82-898CE14FC30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Rectangle 30"/>
          <p:cNvSpPr txBox="1">
            <a:spLocks noChangeArrowheads="1"/>
          </p:cNvSpPr>
          <p:nvPr/>
        </p:nvSpPr>
        <p:spPr>
          <a:xfrm>
            <a:off x="610456" y="188640"/>
            <a:ext cx="4392488" cy="58128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l"/>
              </a:tabLst>
              <a:defRPr/>
            </a:pPr>
            <a:r>
              <a:rPr lang="ru-RU" sz="3000" b="1" dirty="0" smtClean="0">
                <a:latin typeface="Europe" pitchFamily="2" charset="0"/>
                <a:ea typeface="+mj-ea"/>
                <a:cs typeface="+mj-cs"/>
              </a:rPr>
              <a:t>Название проекта</a:t>
            </a:r>
            <a:br>
              <a:rPr lang="ru-RU" sz="3000" b="1" dirty="0" smtClean="0">
                <a:latin typeface="Europe" pitchFamily="2" charset="0"/>
                <a:ea typeface="+mj-ea"/>
                <a:cs typeface="+mj-cs"/>
              </a:rPr>
            </a:br>
            <a:endParaRPr lang="ru-RU" sz="3000" b="1" dirty="0" smtClean="0">
              <a:latin typeface="Europe" pitchFamily="2" charset="0"/>
              <a:ea typeface="+mj-ea"/>
              <a:cs typeface="+mj-cs"/>
            </a:endParaRPr>
          </a:p>
        </p:txBody>
      </p:sp>
      <p:sp>
        <p:nvSpPr>
          <p:cNvPr id="5" name="Rectangle 30"/>
          <p:cNvSpPr txBox="1">
            <a:spLocks noChangeArrowheads="1"/>
          </p:cNvSpPr>
          <p:nvPr/>
        </p:nvSpPr>
        <p:spPr>
          <a:xfrm>
            <a:off x="6969224" y="1628800"/>
            <a:ext cx="2952328" cy="58128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l"/>
              </a:tabLst>
              <a:defRPr/>
            </a:pPr>
            <a:r>
              <a:rPr lang="ru-RU" sz="2400" dirty="0">
                <a:latin typeface="Europe" pitchFamily="2" charset="0"/>
              </a:rPr>
              <a:t>Фото автора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8464" y="1650621"/>
            <a:ext cx="7128792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Europe" pitchFamily="2" charset="0"/>
              </a:rPr>
              <a:t>Автор </a:t>
            </a:r>
            <a:r>
              <a:rPr lang="ru-RU" sz="2400" dirty="0">
                <a:latin typeface="Europe" pitchFamily="2" charset="0"/>
              </a:rPr>
              <a:t>проекта Иванов Иван </a:t>
            </a:r>
            <a:r>
              <a:rPr lang="ru-RU" sz="2400" dirty="0" smtClean="0">
                <a:latin typeface="Europe" pitchFamily="2" charset="0"/>
              </a:rPr>
              <a:t>Иванович </a:t>
            </a:r>
            <a:endParaRPr lang="ru-RU" sz="2400" dirty="0">
              <a:latin typeface="Europe" pitchFamily="2" charset="0"/>
            </a:endParaRPr>
          </a:p>
          <a:p>
            <a:pPr>
              <a:defRPr/>
            </a:pPr>
            <a:r>
              <a:rPr lang="ru-RU" sz="2400" dirty="0">
                <a:latin typeface="Europe" pitchFamily="2" charset="0"/>
              </a:rPr>
              <a:t>ОГ, должность, структурное </a:t>
            </a:r>
            <a:r>
              <a:rPr lang="ru-RU" sz="2400" dirty="0" smtClean="0">
                <a:latin typeface="Europe" pitchFamily="2" charset="0"/>
              </a:rPr>
              <a:t>подразделение</a:t>
            </a:r>
          </a:p>
          <a:p>
            <a:pPr>
              <a:defRPr/>
            </a:pPr>
            <a:r>
              <a:rPr lang="ru-RU" sz="1400" i="1" dirty="0">
                <a:latin typeface="Europe" pitchFamily="2" charset="0"/>
              </a:rPr>
              <a:t>Год приема на работу </a:t>
            </a:r>
          </a:p>
          <a:p>
            <a:pPr>
              <a:defRPr/>
            </a:pPr>
            <a:r>
              <a:rPr lang="ru-RU" sz="1400" i="1" dirty="0" smtClean="0">
                <a:latin typeface="Europe" pitchFamily="2" charset="0"/>
              </a:rPr>
              <a:t>Актуальная контактная информация</a:t>
            </a:r>
            <a:endParaRPr lang="ru-RU" sz="1400" i="1" kern="0" dirty="0" smtClean="0">
              <a:solidFill>
                <a:srgbClr val="3D464A"/>
              </a:solidFill>
              <a:latin typeface="Europe" pitchFamily="2" charset="0"/>
            </a:endParaRPr>
          </a:p>
          <a:p>
            <a:pPr algn="r">
              <a:lnSpc>
                <a:spcPts val="1500"/>
              </a:lnSpc>
              <a:defRPr/>
            </a:pPr>
            <a:r>
              <a:rPr lang="ru-RU" sz="2800" dirty="0" smtClean="0">
                <a:latin typeface="EuropeCond" pitchFamily="82" charset="0"/>
              </a:rPr>
              <a:t> </a:t>
            </a:r>
            <a:endParaRPr lang="ru-RU" sz="2800" dirty="0">
              <a:latin typeface="EuropeCond" pitchFamily="82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40581" y="4467587"/>
            <a:ext cx="6621098" cy="88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ru-RU" sz="2400" dirty="0">
                <a:latin typeface="Europe" pitchFamily="2" charset="0"/>
              </a:rPr>
              <a:t>научный руководитель: Ф.И.О. (полностью)</a:t>
            </a:r>
          </a:p>
          <a:p>
            <a:pPr>
              <a:lnSpc>
                <a:spcPts val="1500"/>
              </a:lnSpc>
              <a:defRPr/>
            </a:pPr>
            <a:r>
              <a:rPr lang="ru-RU" sz="2400" dirty="0" smtClean="0">
                <a:latin typeface="Europe" pitchFamily="2" charset="0"/>
              </a:rPr>
              <a:t>ОГ, должность</a:t>
            </a:r>
            <a:r>
              <a:rPr lang="ru-RU" sz="2400" dirty="0">
                <a:latin typeface="Europe" pitchFamily="2" charset="0"/>
              </a:rPr>
              <a:t>, структурное подразделение  </a:t>
            </a:r>
          </a:p>
        </p:txBody>
      </p:sp>
    </p:spTree>
    <p:extLst>
      <p:ext uri="{BB962C8B-B14F-4D97-AF65-F5344CB8AC3E}">
        <p14:creationId xmlns:p14="http://schemas.microsoft.com/office/powerpoint/2010/main" val="205849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241300"/>
            <a:ext cx="8151812" cy="5969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Europe" pitchFamily="2" charset="0"/>
              </a:rPr>
              <a:t>Шрифт</a:t>
            </a:r>
          </a:p>
        </p:txBody>
      </p:sp>
      <p:sp>
        <p:nvSpPr>
          <p:cNvPr id="14339" name="Текст 26"/>
          <p:cNvSpPr>
            <a:spLocks noGrp="1"/>
          </p:cNvSpPr>
          <p:nvPr>
            <p:ph type="body" idx="4294967295"/>
          </p:nvPr>
        </p:nvSpPr>
        <p:spPr>
          <a:xfrm>
            <a:off x="512763" y="1304925"/>
            <a:ext cx="9026525" cy="4911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400" dirty="0" smtClean="0">
                <a:latin typeface="Europe" pitchFamily="2" charset="0"/>
              </a:rPr>
              <a:t>Europe </a:t>
            </a:r>
          </a:p>
          <a:p>
            <a:pPr marL="0" indent="0" eaLnBrk="1" hangingPunct="1">
              <a:buNone/>
            </a:pPr>
            <a:r>
              <a:rPr lang="ru-RU" sz="1400" dirty="0" smtClean="0">
                <a:latin typeface="Europe" pitchFamily="2" charset="0"/>
              </a:rPr>
              <a:t>Шрифт </a:t>
            </a:r>
            <a:r>
              <a:rPr lang="en-US" sz="1400" dirty="0" smtClean="0">
                <a:latin typeface="Europe" pitchFamily="2" charset="0"/>
              </a:rPr>
              <a:t>Europe </a:t>
            </a:r>
            <a:r>
              <a:rPr lang="ru-RU" sz="1400" dirty="0" smtClean="0">
                <a:latin typeface="Europe" pitchFamily="2" charset="0"/>
              </a:rPr>
              <a:t>используется </a:t>
            </a:r>
            <a:r>
              <a:rPr lang="en-US" sz="1400" dirty="0" smtClean="0">
                <a:latin typeface="Europe" pitchFamily="2" charset="0"/>
              </a:rPr>
              <a:t> </a:t>
            </a:r>
            <a:r>
              <a:rPr lang="ru-RU" sz="1400" dirty="0" smtClean="0">
                <a:latin typeface="Europe" pitchFamily="2" charset="0"/>
              </a:rPr>
              <a:t>для </a:t>
            </a:r>
            <a:r>
              <a:rPr lang="en-US" sz="1400" dirty="0" smtClean="0">
                <a:latin typeface="Europe" pitchFamily="2" charset="0"/>
              </a:rPr>
              <a:t> </a:t>
            </a:r>
            <a:r>
              <a:rPr lang="ru-RU" sz="1400" dirty="0" smtClean="0">
                <a:latin typeface="Europe" pitchFamily="2" charset="0"/>
              </a:rPr>
              <a:t>набора текста</a:t>
            </a:r>
          </a:p>
          <a:p>
            <a:pPr marL="0" indent="0" eaLnBrk="1" hangingPunct="1">
              <a:buFontTx/>
              <a:buNone/>
            </a:pPr>
            <a:r>
              <a:rPr lang="ru-RU" sz="1400" dirty="0" smtClean="0">
                <a:latin typeface="Europe" pitchFamily="2" charset="0"/>
              </a:rPr>
              <a:t>ABCDEFGHIJKLMNOPQRSTUVWXYZ</a:t>
            </a:r>
          </a:p>
          <a:p>
            <a:pPr marL="0" indent="0" eaLnBrk="1" hangingPunct="1">
              <a:buFontTx/>
              <a:buNone/>
            </a:pPr>
            <a:r>
              <a:rPr lang="ru-RU" sz="1400" dirty="0" err="1" smtClean="0">
                <a:latin typeface="Europe" pitchFamily="2" charset="0"/>
              </a:rPr>
              <a:t>Abcdefghijklmnopqrstuvwxyz</a:t>
            </a:r>
            <a:r>
              <a:rPr lang="en-US" sz="1400" dirty="0" smtClean="0">
                <a:latin typeface="Europe" pitchFamily="2" charset="0"/>
              </a:rPr>
              <a:t>  </a:t>
            </a:r>
            <a:r>
              <a:rPr lang="ru-RU" sz="1400" dirty="0" smtClean="0">
                <a:latin typeface="Europe" pitchFamily="2" charset="0"/>
              </a:rPr>
              <a:t>0123456789</a:t>
            </a:r>
            <a:endParaRPr lang="en-US" sz="1400" dirty="0" smtClean="0">
              <a:latin typeface="Europe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en-US" sz="1400" dirty="0" smtClean="0">
                <a:latin typeface="Europe" pitchFamily="2" charset="0"/>
              </a:rPr>
              <a:t>AB  </a:t>
            </a:r>
            <a:r>
              <a:rPr lang="ru-RU" sz="1400" dirty="0" err="1" smtClean="0">
                <a:latin typeface="Europe" pitchFamily="2" charset="0"/>
              </a:rPr>
              <a:t>Regular</a:t>
            </a:r>
            <a:endParaRPr lang="ru-RU" sz="1400" dirty="0" smtClean="0">
              <a:latin typeface="Europe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en-US" sz="1400" b="1" dirty="0" smtClean="0">
                <a:latin typeface="Europe" pitchFamily="2" charset="0"/>
              </a:rPr>
              <a:t>AB</a:t>
            </a:r>
            <a:r>
              <a:rPr lang="en-US" sz="1400" dirty="0" smtClean="0">
                <a:latin typeface="Europe" pitchFamily="2" charset="0"/>
              </a:rPr>
              <a:t>  </a:t>
            </a:r>
            <a:r>
              <a:rPr lang="ru-RU" sz="1400" dirty="0" err="1" smtClean="0">
                <a:latin typeface="Europe" pitchFamily="2" charset="0"/>
              </a:rPr>
              <a:t>Bold</a:t>
            </a:r>
            <a:endParaRPr lang="ru-RU" sz="1400" dirty="0" smtClean="0">
              <a:latin typeface="Europe" pitchFamily="2" charset="0"/>
            </a:endParaRPr>
          </a:p>
          <a:p>
            <a:pPr marL="0" indent="0" eaLnBrk="1" hangingPunct="1">
              <a:buFontTx/>
              <a:buNone/>
            </a:pPr>
            <a:r>
              <a:rPr lang="en-US" sz="1400" i="1" dirty="0" smtClean="0">
                <a:latin typeface="Europe" pitchFamily="2" charset="0"/>
              </a:rPr>
              <a:t>AB</a:t>
            </a:r>
            <a:r>
              <a:rPr lang="en-US" sz="1400" dirty="0" smtClean="0">
                <a:latin typeface="Europe" pitchFamily="2" charset="0"/>
              </a:rPr>
              <a:t>  </a:t>
            </a:r>
            <a:r>
              <a:rPr lang="ru-RU" sz="1400" dirty="0" err="1" smtClean="0">
                <a:latin typeface="Europe" pitchFamily="2" charset="0"/>
              </a:rPr>
              <a:t>Regular</a:t>
            </a:r>
            <a:r>
              <a:rPr lang="ru-RU" sz="1400" dirty="0" smtClean="0">
                <a:latin typeface="Europe" pitchFamily="2" charset="0"/>
              </a:rPr>
              <a:t>/</a:t>
            </a:r>
            <a:r>
              <a:rPr lang="ru-RU" sz="1400" dirty="0" err="1" smtClean="0">
                <a:latin typeface="Europe" pitchFamily="2" charset="0"/>
              </a:rPr>
              <a:t>Italic</a:t>
            </a:r>
            <a:endParaRPr lang="en-US" sz="1400" dirty="0" smtClean="0">
              <a:latin typeface="Europe" pitchFamily="2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en-US" sz="1400" dirty="0" smtClean="0">
              <a:latin typeface="Europe" pitchFamily="2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400" dirty="0" smtClean="0">
                <a:latin typeface="Europe" pitchFamily="2" charset="0"/>
                <a:cs typeface="Arial" pitchFamily="34" charset="0"/>
              </a:rPr>
              <a:t>При отсутствии на компьютерах пользователей </a:t>
            </a:r>
            <a:endParaRPr lang="en-US" sz="1400" dirty="0" smtClean="0">
              <a:latin typeface="Europe" pitchFamily="2" charset="0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400" dirty="0" smtClean="0">
                <a:latin typeface="Europe" pitchFamily="2" charset="0"/>
                <a:cs typeface="Arial" pitchFamily="34" charset="0"/>
              </a:rPr>
              <a:t>шрифта </a:t>
            </a:r>
            <a:r>
              <a:rPr lang="en-US" sz="1400" dirty="0" smtClean="0">
                <a:latin typeface="Europe" pitchFamily="2" charset="0"/>
              </a:rPr>
              <a:t>Europe </a:t>
            </a:r>
            <a:r>
              <a:rPr lang="ru-RU" sz="1400" dirty="0" smtClean="0">
                <a:latin typeface="Europe" pitchFamily="2" charset="0"/>
                <a:cs typeface="Arial" pitchFamily="34" charset="0"/>
              </a:rPr>
              <a:t>используется шрифт </a:t>
            </a:r>
            <a:r>
              <a:rPr lang="en-US" sz="1400" dirty="0" smtClean="0">
                <a:latin typeface="Europe" pitchFamily="2" charset="0"/>
                <a:cs typeface="Arial" pitchFamily="34" charset="0"/>
              </a:rPr>
              <a:t>Arial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400" dirty="0" smtClean="0">
                <a:latin typeface="Europe" pitchFamily="2" charset="0"/>
                <a:cs typeface="Arial" pitchFamily="34" charset="0"/>
              </a:rPr>
              <a:t> или иной шрифт без засечек</a:t>
            </a:r>
            <a:endParaRPr lang="en-US" sz="1400" dirty="0" smtClean="0">
              <a:latin typeface="Europe" pitchFamily="2" charset="0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ru-RU" sz="1400" dirty="0" smtClean="0">
              <a:latin typeface="Europe" pitchFamily="2" charset="0"/>
            </a:endParaRPr>
          </a:p>
        </p:txBody>
      </p:sp>
      <p:sp>
        <p:nvSpPr>
          <p:cNvPr id="40964" name="Дата 3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65631B-53CD-4FE9-AB77-7566B8F93C97}" type="datetime1">
              <a:rPr lang="ru-RU" sz="900" smtClean="0">
                <a:cs typeface="Arial" charset="0"/>
              </a:rPr>
              <a:pPr>
                <a:defRPr/>
              </a:pPr>
              <a:t>08.02.2022</a:t>
            </a:fld>
            <a:endParaRPr lang="ru-RU" sz="900" smtClean="0">
              <a:cs typeface="Arial" charset="0"/>
            </a:endParaRPr>
          </a:p>
        </p:txBody>
      </p:sp>
      <p:sp>
        <p:nvSpPr>
          <p:cNvPr id="14341" name="Oval 28"/>
          <p:cNvSpPr>
            <a:spLocks noChangeArrowheads="1"/>
          </p:cNvSpPr>
          <p:nvPr/>
        </p:nvSpPr>
        <p:spPr bwMode="auto">
          <a:xfrm>
            <a:off x="585788" y="4527550"/>
            <a:ext cx="404812" cy="357188"/>
          </a:xfrm>
          <a:prstGeom prst="ellipse">
            <a:avLst/>
          </a:prstGeom>
          <a:solidFill>
            <a:srgbClr val="FED208"/>
          </a:solidFill>
          <a:ln w="9525" algn="ctr">
            <a:solidFill>
              <a:srgbClr val="BCBC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2</a:t>
            </a:r>
          </a:p>
        </p:txBody>
      </p:sp>
      <p:sp>
        <p:nvSpPr>
          <p:cNvPr id="14342" name="Oval 28"/>
          <p:cNvSpPr>
            <a:spLocks noChangeArrowheads="1"/>
          </p:cNvSpPr>
          <p:nvPr/>
        </p:nvSpPr>
        <p:spPr bwMode="auto">
          <a:xfrm>
            <a:off x="585788" y="5232400"/>
            <a:ext cx="404812" cy="357188"/>
          </a:xfrm>
          <a:prstGeom prst="ellipse">
            <a:avLst/>
          </a:prstGeom>
          <a:solidFill>
            <a:srgbClr val="FED208"/>
          </a:solidFill>
          <a:ln w="9525" algn="ctr">
            <a:solidFill>
              <a:srgbClr val="BCBC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Europe" pitchFamily="2" charset="0"/>
              </a:rPr>
              <a:t>A</a:t>
            </a:r>
          </a:p>
        </p:txBody>
      </p:sp>
      <p:grpSp>
        <p:nvGrpSpPr>
          <p:cNvPr id="14343" name="Группа 21"/>
          <p:cNvGrpSpPr>
            <a:grpSpLocks/>
          </p:cNvGrpSpPr>
          <p:nvPr/>
        </p:nvGrpSpPr>
        <p:grpSpPr bwMode="auto">
          <a:xfrm>
            <a:off x="585788" y="5829300"/>
            <a:ext cx="727075" cy="357188"/>
            <a:chOff x="574645" y="5949175"/>
            <a:chExt cx="714380" cy="384175"/>
          </a:xfrm>
        </p:grpSpPr>
        <p:sp>
          <p:nvSpPr>
            <p:cNvPr id="10" name="Oval 28"/>
            <p:cNvSpPr/>
            <p:nvPr/>
          </p:nvSpPr>
          <p:spPr bwMode="auto">
            <a:xfrm>
              <a:off x="892840" y="5949175"/>
              <a:ext cx="396185" cy="3841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rgbClr val="BCBCB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4355" name="Oval 28"/>
            <p:cNvSpPr>
              <a:spLocks noChangeArrowheads="1"/>
            </p:cNvSpPr>
            <p:nvPr/>
          </p:nvSpPr>
          <p:spPr bwMode="auto">
            <a:xfrm>
              <a:off x="574645" y="5949175"/>
              <a:ext cx="396875" cy="384175"/>
            </a:xfrm>
            <a:prstGeom prst="ellipse">
              <a:avLst/>
            </a:prstGeom>
            <a:solidFill>
              <a:srgbClr val="475B79"/>
            </a:solidFill>
            <a:ln w="9525" algn="ctr">
              <a:solidFill>
                <a:srgbClr val="BCBCB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4344" name="Isosceles Triangle 40"/>
          <p:cNvSpPr>
            <a:spLocks noChangeArrowheads="1"/>
          </p:cNvSpPr>
          <p:nvPr/>
        </p:nvSpPr>
        <p:spPr bwMode="auto">
          <a:xfrm rot="5400000">
            <a:off x="1625600" y="4724400"/>
            <a:ext cx="596900" cy="203200"/>
          </a:xfrm>
          <a:prstGeom prst="triangle">
            <a:avLst>
              <a:gd name="adj" fmla="val 50000"/>
            </a:avLst>
          </a:prstGeom>
          <a:solidFill>
            <a:srgbClr val="FED208"/>
          </a:solidFill>
          <a:ln w="9525" algn="ctr">
            <a:noFill/>
            <a:round/>
            <a:headEnd/>
            <a:tailEnd/>
          </a:ln>
        </p:spPr>
        <p:txBody>
          <a:bodyPr lIns="97647" tIns="48821" rIns="97647" bIns="48821"/>
          <a:lstStyle/>
          <a:p>
            <a:pPr algn="ctr"/>
            <a:endParaRPr lang="en-US" sz="1200" u="sng">
              <a:solidFill>
                <a:srgbClr val="000000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749425" y="5389563"/>
            <a:ext cx="365125" cy="200025"/>
          </a:xfrm>
          <a:prstGeom prst="homePlate">
            <a:avLst/>
          </a:prstGeom>
          <a:solidFill>
            <a:srgbClr val="FED20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6" name="Rectangle 51"/>
          <p:cNvSpPr txBox="1">
            <a:spLocks noChangeArrowheads="1"/>
          </p:cNvSpPr>
          <p:nvPr/>
        </p:nvSpPr>
        <p:spPr bwMode="auto">
          <a:xfrm>
            <a:off x="585788" y="1238250"/>
            <a:ext cx="8807450" cy="331788"/>
          </a:xfrm>
          <a:prstGeom prst="rect">
            <a:avLst/>
          </a:prstGeom>
          <a:solidFill>
            <a:srgbClr val="6B6B6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  <a:latin typeface="Europe" pitchFamily="2" charset="0"/>
              </a:rPr>
              <a:t>Шрифты</a:t>
            </a:r>
            <a:r>
              <a:rPr lang="ru-RU" sz="1400">
                <a:solidFill>
                  <a:schemeClr val="bg1"/>
                </a:solidFill>
              </a:rPr>
              <a:t>,</a:t>
            </a:r>
            <a:r>
              <a:rPr lang="ru-RU" sz="1400">
                <a:solidFill>
                  <a:schemeClr val="bg1"/>
                </a:solidFill>
                <a:latin typeface="Europe" pitchFamily="2" charset="0"/>
              </a:rPr>
              <a:t> используемые в презентации</a:t>
            </a:r>
          </a:p>
        </p:txBody>
      </p:sp>
      <p:sp>
        <p:nvSpPr>
          <p:cNvPr id="14347" name="Rectangle 51"/>
          <p:cNvSpPr txBox="1">
            <a:spLocks noChangeArrowheads="1"/>
          </p:cNvSpPr>
          <p:nvPr/>
        </p:nvSpPr>
        <p:spPr bwMode="auto">
          <a:xfrm>
            <a:off x="585788" y="4027488"/>
            <a:ext cx="8807450" cy="331787"/>
          </a:xfrm>
          <a:prstGeom prst="rect">
            <a:avLst/>
          </a:prstGeom>
          <a:solidFill>
            <a:srgbClr val="6B6B6B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SzPct val="80000"/>
            </a:pPr>
            <a:r>
              <a:rPr lang="ru-RU" sz="1200">
                <a:solidFill>
                  <a:schemeClr val="bg1"/>
                </a:solidFill>
                <a:latin typeface="Europe" pitchFamily="2" charset="0"/>
              </a:rPr>
              <a:t>Дополнительные элементы для выделения оглавлений  текста</a:t>
            </a:r>
          </a:p>
        </p:txBody>
      </p:sp>
      <p:sp>
        <p:nvSpPr>
          <p:cNvPr id="18" name="Овал 17"/>
          <p:cNvSpPr/>
          <p:nvPr/>
        </p:nvSpPr>
        <p:spPr>
          <a:xfrm>
            <a:off x="1822450" y="5988050"/>
            <a:ext cx="146050" cy="131763"/>
          </a:xfrm>
          <a:prstGeom prst="ellipse">
            <a:avLst/>
          </a:prstGeom>
          <a:solidFill>
            <a:srgbClr val="FED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9" name="Freeform 2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768600" y="4594225"/>
            <a:ext cx="1455738" cy="1624013"/>
          </a:xfrm>
          <a:custGeom>
            <a:avLst/>
            <a:gdLst>
              <a:gd name="T0" fmla="*/ 2147483647 w 3240"/>
              <a:gd name="T1" fmla="*/ 0 h 3031"/>
              <a:gd name="T2" fmla="*/ 2147483647 w 3240"/>
              <a:gd name="T3" fmla="*/ 0 h 3031"/>
              <a:gd name="T4" fmla="*/ 2147483647 w 3240"/>
              <a:gd name="T5" fmla="*/ 2147483647 h 3031"/>
              <a:gd name="T6" fmla="*/ 2147483647 w 3240"/>
              <a:gd name="T7" fmla="*/ 2147483647 h 3031"/>
              <a:gd name="T8" fmla="*/ 0 w 3240"/>
              <a:gd name="T9" fmla="*/ 2147483647 h 3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0"/>
              <a:gd name="T16" fmla="*/ 0 h 3031"/>
              <a:gd name="T17" fmla="*/ 3240 w 3240"/>
              <a:gd name="T18" fmla="*/ 3031 h 3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0" h="3031">
                <a:moveTo>
                  <a:pt x="8" y="0"/>
                </a:moveTo>
                <a:lnTo>
                  <a:pt x="2938" y="0"/>
                </a:lnTo>
                <a:lnTo>
                  <a:pt x="3240" y="1562"/>
                </a:lnTo>
                <a:lnTo>
                  <a:pt x="2938" y="3031"/>
                </a:lnTo>
                <a:lnTo>
                  <a:pt x="0" y="3031"/>
                </a:lnTo>
              </a:path>
            </a:pathLst>
          </a:custGeom>
          <a:noFill/>
          <a:ln w="28575" cmpd="sng">
            <a:solidFill>
              <a:srgbClr val="FED208"/>
            </a:solidFill>
            <a:round/>
            <a:headEnd/>
            <a:tailEnd/>
          </a:ln>
        </p:spPr>
        <p:txBody>
          <a:bodyPr lIns="100523" tIns="50261" rIns="100523" bIns="50261"/>
          <a:lstStyle/>
          <a:p>
            <a:endParaRPr lang="ru-RU"/>
          </a:p>
        </p:txBody>
      </p:sp>
      <p:sp>
        <p:nvSpPr>
          <p:cNvPr id="14350" name="AutoShape 2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516438" y="4594225"/>
            <a:ext cx="2281237" cy="622300"/>
          </a:xfrm>
          <a:prstGeom prst="homePlate">
            <a:avLst>
              <a:gd name="adj" fmla="val 21333"/>
            </a:avLst>
          </a:prstGeom>
          <a:solidFill>
            <a:srgbClr val="6985AF"/>
          </a:solidFill>
          <a:ln w="9525" algn="ctr">
            <a:solidFill>
              <a:srgbClr val="BCBCBC"/>
            </a:solidFill>
            <a:miter lim="800000"/>
            <a:headEnd/>
            <a:tailEnd/>
          </a:ln>
        </p:spPr>
        <p:txBody>
          <a:bodyPr wrap="none" lIns="51467" tIns="51467" rIns="51467" bIns="51467" anchor="ctr"/>
          <a:lstStyle/>
          <a:p>
            <a:pPr algn="ctr" eaLnBrk="0" hangingPunct="0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  <a:latin typeface="Europe" pitchFamily="2" charset="0"/>
              </a:rPr>
              <a:t>текст</a:t>
            </a:r>
          </a:p>
        </p:txBody>
      </p:sp>
      <p:sp>
        <p:nvSpPr>
          <p:cNvPr id="14351" name="Freeform 1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427913" y="4594225"/>
            <a:ext cx="217487" cy="1274763"/>
          </a:xfrm>
          <a:custGeom>
            <a:avLst/>
            <a:gdLst>
              <a:gd name="T0" fmla="*/ 0 w 115"/>
              <a:gd name="T1" fmla="*/ 0 h 1152"/>
              <a:gd name="T2" fmla="*/ 2147483647 w 115"/>
              <a:gd name="T3" fmla="*/ 0 h 1152"/>
              <a:gd name="T4" fmla="*/ 2147483647 w 115"/>
              <a:gd name="T5" fmla="*/ 2147483647 h 1152"/>
              <a:gd name="T6" fmla="*/ 2147483647 w 115"/>
              <a:gd name="T7" fmla="*/ 2147483647 h 1152"/>
              <a:gd name="T8" fmla="*/ 2147483647 w 115"/>
              <a:gd name="T9" fmla="*/ 2147483647 h 1152"/>
              <a:gd name="T10" fmla="*/ 2147483647 w 115"/>
              <a:gd name="T11" fmla="*/ 2147483647 h 1152"/>
              <a:gd name="T12" fmla="*/ 0 w 115"/>
              <a:gd name="T13" fmla="*/ 2147483647 h 1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"/>
              <a:gd name="T22" fmla="*/ 0 h 1152"/>
              <a:gd name="T23" fmla="*/ 115 w 115"/>
              <a:gd name="T24" fmla="*/ 1152 h 11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" h="1152">
                <a:moveTo>
                  <a:pt x="0" y="0"/>
                </a:moveTo>
                <a:lnTo>
                  <a:pt x="65" y="0"/>
                </a:lnTo>
                <a:lnTo>
                  <a:pt x="65" y="528"/>
                </a:lnTo>
                <a:lnTo>
                  <a:pt x="115" y="576"/>
                </a:lnTo>
                <a:lnTo>
                  <a:pt x="65" y="624"/>
                </a:lnTo>
                <a:lnTo>
                  <a:pt x="65" y="1152"/>
                </a:lnTo>
                <a:lnTo>
                  <a:pt x="0" y="1152"/>
                </a:lnTo>
              </a:path>
            </a:pathLst>
          </a:custGeom>
          <a:noFill/>
          <a:ln w="19050">
            <a:solidFill>
              <a:srgbClr val="FED208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Текст 26"/>
          <p:cNvSpPr txBox="1">
            <a:spLocks/>
          </p:cNvSpPr>
          <p:nvPr/>
        </p:nvSpPr>
        <p:spPr bwMode="auto">
          <a:xfrm>
            <a:off x="5826125" y="2498725"/>
            <a:ext cx="349408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80000"/>
            </a:pPr>
            <a:r>
              <a:rPr lang="en-US" sz="1400" dirty="0">
                <a:solidFill>
                  <a:srgbClr val="3D464A"/>
                </a:solidFill>
              </a:rPr>
              <a:t>Arial </a:t>
            </a:r>
          </a:p>
          <a:p>
            <a:pPr>
              <a:spcBef>
                <a:spcPct val="20000"/>
              </a:spcBef>
              <a:buSzPct val="80000"/>
            </a:pPr>
            <a:r>
              <a:rPr lang="ru-RU" sz="1400" dirty="0">
                <a:solidFill>
                  <a:srgbClr val="3D464A"/>
                </a:solidFill>
              </a:rPr>
              <a:t>0123456789</a:t>
            </a:r>
            <a:endParaRPr lang="en-US" sz="1400" dirty="0">
              <a:solidFill>
                <a:srgbClr val="3D464A"/>
              </a:solidFill>
            </a:endParaRPr>
          </a:p>
          <a:p>
            <a:pPr>
              <a:spcBef>
                <a:spcPct val="20000"/>
              </a:spcBef>
              <a:buSzPct val="80000"/>
            </a:pPr>
            <a:endParaRPr lang="en-US" sz="1400" dirty="0">
              <a:solidFill>
                <a:srgbClr val="3D464A"/>
              </a:solidFill>
            </a:endParaRPr>
          </a:p>
          <a:p>
            <a:pPr>
              <a:spcBef>
                <a:spcPct val="20000"/>
              </a:spcBef>
              <a:buSzPct val="80000"/>
            </a:pPr>
            <a:r>
              <a:rPr lang="en-US" sz="1400" dirty="0">
                <a:solidFill>
                  <a:srgbClr val="3D464A"/>
                </a:solidFill>
              </a:rPr>
              <a:t>123  </a:t>
            </a:r>
            <a:r>
              <a:rPr lang="ru-RU" sz="1400" dirty="0" err="1">
                <a:solidFill>
                  <a:srgbClr val="3D464A"/>
                </a:solidFill>
              </a:rPr>
              <a:t>Regular</a:t>
            </a:r>
            <a:endParaRPr lang="ru-RU" sz="1400" dirty="0">
              <a:solidFill>
                <a:srgbClr val="3D464A"/>
              </a:solidFill>
            </a:endParaRPr>
          </a:p>
        </p:txBody>
      </p:sp>
      <p:sp>
        <p:nvSpPr>
          <p:cNvPr id="14353" name="Текст 26"/>
          <p:cNvSpPr txBox="1">
            <a:spLocks/>
          </p:cNvSpPr>
          <p:nvPr/>
        </p:nvSpPr>
        <p:spPr bwMode="auto">
          <a:xfrm>
            <a:off x="5829300" y="1701800"/>
            <a:ext cx="35639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80000"/>
            </a:pPr>
            <a:r>
              <a:rPr lang="ru-RU" sz="1400" dirty="0">
                <a:solidFill>
                  <a:srgbClr val="3D464A"/>
                </a:solidFill>
                <a:latin typeface="Europe" pitchFamily="2" charset="0"/>
              </a:rPr>
              <a:t>Шрифт </a:t>
            </a:r>
            <a:r>
              <a:rPr lang="en-US" sz="1400" dirty="0">
                <a:solidFill>
                  <a:srgbClr val="3D464A"/>
                </a:solidFill>
                <a:latin typeface="Europe" pitchFamily="2" charset="0"/>
              </a:rPr>
              <a:t>Arial </a:t>
            </a:r>
            <a:r>
              <a:rPr lang="ru-RU" sz="1400" dirty="0">
                <a:solidFill>
                  <a:srgbClr val="3D464A"/>
                </a:solidFill>
                <a:latin typeface="Europe" pitchFamily="2" charset="0"/>
              </a:rPr>
              <a:t>используется для числовых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1"/>
          <p:cNvSpPr>
            <a:spLocks noGrp="1" noChangeArrowheads="1"/>
          </p:cNvSpPr>
          <p:nvPr>
            <p:ph type="title"/>
          </p:nvPr>
        </p:nvSpPr>
        <p:spPr>
          <a:xfrm>
            <a:off x="495300" y="241300"/>
            <a:ext cx="8388350" cy="596900"/>
          </a:xfrm>
        </p:spPr>
        <p:txBody>
          <a:bodyPr/>
          <a:lstStyle/>
          <a:p>
            <a:r>
              <a:rPr>
                <a:latin typeface="Europe" pitchFamily="2" charset="0"/>
              </a:rPr>
              <a:t>Цветовое решение</a:t>
            </a:r>
          </a:p>
        </p:txBody>
      </p:sp>
      <p:sp>
        <p:nvSpPr>
          <p:cNvPr id="43011" name="Дата 3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CB9A2B-CB98-4E42-BE6A-D8B9EC9B75C4}" type="datetime1">
              <a:rPr lang="ru-RU" smtClean="0">
                <a:cs typeface="Arial" charset="0"/>
              </a:rPr>
              <a:pPr>
                <a:defRPr/>
              </a:pPr>
              <a:t>08.02.2022</a:t>
            </a:fld>
            <a:endParaRPr lang="ru-RU" dirty="0" smtClean="0">
              <a:cs typeface="Arial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rot="10800000" flipV="1">
            <a:off x="547688" y="1489075"/>
            <a:ext cx="660400" cy="534988"/>
          </a:xfrm>
          <a:prstGeom prst="rect">
            <a:avLst/>
          </a:prstGeom>
          <a:solidFill>
            <a:srgbClr val="F6D106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 rot="10800000" flipV="1">
            <a:off x="547688" y="3295650"/>
            <a:ext cx="660400" cy="534988"/>
          </a:xfrm>
          <a:prstGeom prst="rect">
            <a:avLst/>
          </a:prstGeom>
          <a:solidFill>
            <a:srgbClr val="3D464A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 rot="10800000" flipV="1">
            <a:off x="1574800" y="3295650"/>
            <a:ext cx="660400" cy="534988"/>
          </a:xfrm>
          <a:prstGeom prst="rect">
            <a:avLst/>
          </a:prstGeom>
          <a:solidFill>
            <a:srgbClr val="6B6B6B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 rot="10800000" flipV="1">
            <a:off x="5753100" y="3294063"/>
            <a:ext cx="660400" cy="534987"/>
          </a:xfrm>
          <a:prstGeom prst="rect">
            <a:avLst/>
          </a:prstGeom>
          <a:solidFill>
            <a:srgbClr val="475B79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 rot="10800000" flipV="1">
            <a:off x="6783388" y="3295650"/>
            <a:ext cx="660400" cy="534988"/>
          </a:xfrm>
          <a:prstGeom prst="rect">
            <a:avLst/>
          </a:prstGeom>
          <a:solidFill>
            <a:srgbClr val="6985AF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 rot="10800000" flipV="1">
            <a:off x="7810500" y="3295650"/>
            <a:ext cx="660400" cy="534988"/>
          </a:xfrm>
          <a:prstGeom prst="rect">
            <a:avLst/>
          </a:prstGeom>
          <a:solidFill>
            <a:srgbClr val="95A0B2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 rot="10800000" flipV="1">
            <a:off x="2601913" y="3295650"/>
            <a:ext cx="660400" cy="534988"/>
          </a:xfrm>
          <a:prstGeom prst="rect">
            <a:avLst/>
          </a:prstGeom>
          <a:solidFill>
            <a:srgbClr val="B2B2B2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 rot="10800000" flipV="1">
            <a:off x="3630613" y="3295650"/>
            <a:ext cx="658812" cy="534988"/>
          </a:xfrm>
          <a:prstGeom prst="rect">
            <a:avLst/>
          </a:prstGeom>
          <a:solidFill>
            <a:srgbClr val="BABABA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 rot="10800000" flipV="1">
            <a:off x="1574800" y="1489075"/>
            <a:ext cx="660400" cy="534988"/>
          </a:xfrm>
          <a:prstGeom prst="rect">
            <a:avLst/>
          </a:prstGeom>
          <a:solidFill>
            <a:srgbClr val="EF6B01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 rot="10800000" flipV="1">
            <a:off x="2601913" y="1489075"/>
            <a:ext cx="660400" cy="534988"/>
          </a:xfrm>
          <a:prstGeom prst="rect">
            <a:avLst/>
          </a:prstGeom>
          <a:solidFill>
            <a:srgbClr val="FA9D10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547688" y="2090738"/>
            <a:ext cx="660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 smtClean="0">
                <a:latin typeface="Europe" pitchFamily="2" charset="0"/>
              </a:rPr>
              <a:t>2</a:t>
            </a:r>
            <a:r>
              <a:rPr lang="ru-RU" sz="1200" dirty="0" smtClean="0">
                <a:latin typeface="Europe" pitchFamily="2" charset="0"/>
              </a:rPr>
              <a:t>46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 smtClean="0">
                <a:latin typeface="Europe" pitchFamily="2" charset="0"/>
              </a:rPr>
              <a:t>2</a:t>
            </a:r>
            <a:r>
              <a:rPr lang="ru-RU" sz="1200" dirty="0" smtClean="0">
                <a:latin typeface="Europe" pitchFamily="2" charset="0"/>
              </a:rPr>
              <a:t>09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6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endParaRPr lang="ru-RU" sz="1200" dirty="0">
              <a:latin typeface="Europe" pitchFamily="2" charset="0"/>
            </a:endParaRP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1503363" y="2090738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 smtClean="0">
                <a:latin typeface="Europe" pitchFamily="2" charset="0"/>
              </a:rPr>
              <a:t>2</a:t>
            </a:r>
            <a:r>
              <a:rPr lang="ru-RU" sz="1200" dirty="0" smtClean="0">
                <a:latin typeface="Europe" pitchFamily="2" charset="0"/>
              </a:rPr>
              <a:t>39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107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endParaRPr lang="ru-RU" sz="1200" dirty="0">
              <a:latin typeface="Europe" pitchFamily="2" charset="0"/>
            </a:endParaRPr>
          </a:p>
        </p:txBody>
      </p:sp>
      <p:sp>
        <p:nvSpPr>
          <p:cNvPr id="16400" name="Rectangle 18"/>
          <p:cNvSpPr>
            <a:spLocks noChangeArrowheads="1"/>
          </p:cNvSpPr>
          <p:nvPr/>
        </p:nvSpPr>
        <p:spPr bwMode="auto">
          <a:xfrm>
            <a:off x="2530475" y="2090738"/>
            <a:ext cx="731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 smtClean="0">
                <a:latin typeface="Europe" pitchFamily="2" charset="0"/>
              </a:rPr>
              <a:t>2</a:t>
            </a:r>
            <a:r>
              <a:rPr lang="ru-RU" sz="1200" dirty="0" smtClean="0">
                <a:latin typeface="Europe" pitchFamily="2" charset="0"/>
              </a:rPr>
              <a:t>50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157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16</a:t>
            </a:r>
            <a:endParaRPr lang="ru-RU" sz="1200" dirty="0">
              <a:latin typeface="Europe" pitchFamily="2" charset="0"/>
            </a:endParaRPr>
          </a:p>
        </p:txBody>
      </p:sp>
      <p:sp>
        <p:nvSpPr>
          <p:cNvPr id="16401" name="Rectangle 19"/>
          <p:cNvSpPr>
            <a:spLocks noChangeArrowheads="1"/>
          </p:cNvSpPr>
          <p:nvPr/>
        </p:nvSpPr>
        <p:spPr bwMode="auto">
          <a:xfrm>
            <a:off x="547688" y="3965575"/>
            <a:ext cx="660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61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70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74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2" name="Rectangle 20"/>
          <p:cNvSpPr>
            <a:spLocks noChangeArrowheads="1"/>
          </p:cNvSpPr>
          <p:nvPr/>
        </p:nvSpPr>
        <p:spPr bwMode="auto">
          <a:xfrm>
            <a:off x="1503363" y="3965575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107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107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107</a:t>
            </a:r>
          </a:p>
          <a:p>
            <a:pPr algn="ctr" defTabSz="977900">
              <a:spcBef>
                <a:spcPct val="20000"/>
              </a:spcBef>
              <a:buSzPct val="85000"/>
            </a:pPr>
            <a:endParaRPr lang="ru-RU" sz="1200">
              <a:latin typeface="Europe" pitchFamily="2" charset="0"/>
            </a:endParaRP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2530475" y="3965575"/>
            <a:ext cx="731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178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178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178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4" name="Rectangle 22"/>
          <p:cNvSpPr>
            <a:spLocks noChangeArrowheads="1"/>
          </p:cNvSpPr>
          <p:nvPr/>
        </p:nvSpPr>
        <p:spPr bwMode="auto">
          <a:xfrm>
            <a:off x="3557588" y="3965575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186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186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186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5" name="Rectangle 23"/>
          <p:cNvSpPr>
            <a:spLocks noChangeArrowheads="1"/>
          </p:cNvSpPr>
          <p:nvPr/>
        </p:nvSpPr>
        <p:spPr bwMode="auto">
          <a:xfrm>
            <a:off x="5683250" y="3965575"/>
            <a:ext cx="731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71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91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121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6" name="Rectangle 24"/>
          <p:cNvSpPr>
            <a:spLocks noChangeArrowheads="1"/>
          </p:cNvSpPr>
          <p:nvPr/>
        </p:nvSpPr>
        <p:spPr bwMode="auto">
          <a:xfrm>
            <a:off x="6710363" y="3965575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105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133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175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7" name="Rectangle 25"/>
          <p:cNvSpPr>
            <a:spLocks noChangeArrowheads="1"/>
          </p:cNvSpPr>
          <p:nvPr/>
        </p:nvSpPr>
        <p:spPr bwMode="auto">
          <a:xfrm>
            <a:off x="7737475" y="3965575"/>
            <a:ext cx="731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149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160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178</a:t>
            </a:r>
            <a:endParaRPr lang="ru-RU" sz="1200">
              <a:latin typeface="Europe" pitchFamily="2" charset="0"/>
            </a:endParaRPr>
          </a:p>
        </p:txBody>
      </p:sp>
      <p:sp>
        <p:nvSpPr>
          <p:cNvPr id="16408" name="Rectangle 13"/>
          <p:cNvSpPr>
            <a:spLocks noChangeArrowheads="1"/>
          </p:cNvSpPr>
          <p:nvPr/>
        </p:nvSpPr>
        <p:spPr bwMode="auto">
          <a:xfrm rot="10800000" flipV="1">
            <a:off x="4662488" y="3295650"/>
            <a:ext cx="658812" cy="534988"/>
          </a:xfrm>
          <a:prstGeom prst="rect">
            <a:avLst/>
          </a:prstGeom>
          <a:solidFill>
            <a:srgbClr val="E2E2E2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16409" name="Rectangle 22"/>
          <p:cNvSpPr>
            <a:spLocks noChangeArrowheads="1"/>
          </p:cNvSpPr>
          <p:nvPr/>
        </p:nvSpPr>
        <p:spPr bwMode="auto">
          <a:xfrm>
            <a:off x="4589463" y="3965575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>
                <a:latin typeface="Europe" pitchFamily="2" charset="0"/>
              </a:rPr>
              <a:t>226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>
                <a:latin typeface="Europe" pitchFamily="2" charset="0"/>
              </a:rPr>
              <a:t>226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>
                <a:latin typeface="Europe" pitchFamily="2" charset="0"/>
              </a:rPr>
              <a:t>226</a:t>
            </a: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 rot="10800000" flipV="1">
            <a:off x="3626056" y="1489075"/>
            <a:ext cx="660400" cy="534988"/>
          </a:xfrm>
          <a:prstGeom prst="rect">
            <a:avLst/>
          </a:prstGeom>
          <a:solidFill>
            <a:srgbClr val="F9BD27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 rot="10800000" flipV="1">
            <a:off x="4661620" y="1489075"/>
            <a:ext cx="660400" cy="534988"/>
          </a:xfrm>
          <a:prstGeom prst="rect">
            <a:avLst/>
          </a:prstGeom>
          <a:solidFill>
            <a:srgbClr val="C20937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3554619" y="2090738"/>
            <a:ext cx="7318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249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189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39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endParaRPr lang="ru-RU" sz="1200" dirty="0">
              <a:latin typeface="Europe" pitchFamily="2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590182" y="2090738"/>
            <a:ext cx="731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473" tIns="38473" rIns="38473" bIns="38473"/>
          <a:lstStyle/>
          <a:p>
            <a:pPr algn="ctr" defTabSz="977900">
              <a:spcBef>
                <a:spcPct val="20000"/>
              </a:spcBef>
              <a:buSzPct val="85000"/>
            </a:pPr>
            <a:r>
              <a:rPr lang="en-US" sz="1200" dirty="0">
                <a:latin typeface="Europe" pitchFamily="2" charset="0"/>
              </a:rPr>
              <a:t>RGB</a:t>
            </a: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194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9</a:t>
            </a:r>
            <a:endParaRPr lang="en-US" sz="1200" dirty="0">
              <a:latin typeface="Europe" pitchFamily="2" charset="0"/>
            </a:endParaRPr>
          </a:p>
          <a:p>
            <a:pPr algn="ctr" defTabSz="977900">
              <a:spcBef>
                <a:spcPct val="20000"/>
              </a:spcBef>
              <a:buSzPct val="85000"/>
            </a:pPr>
            <a:r>
              <a:rPr lang="ru-RU" sz="1200" dirty="0" smtClean="0">
                <a:latin typeface="Europe" pitchFamily="2" charset="0"/>
              </a:rPr>
              <a:t>55</a:t>
            </a:r>
            <a:endParaRPr lang="ru-RU" sz="1200" dirty="0">
              <a:latin typeface="Euro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5076825" y="1631950"/>
          <a:ext cx="4295775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Лист" r:id="rId7" imgW="4298052" imgH="4621169" progId="Excel.Sheet.8">
                  <p:embed/>
                </p:oleObj>
              </mc:Choice>
              <mc:Fallback>
                <p:oleObj name="Лист" r:id="rId7" imgW="4298052" imgH="4621169" progId="Excel.Sheet.8">
                  <p:embed/>
                  <p:pic>
                    <p:nvPicPr>
                      <p:cNvPr id="0" name="Picture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631950"/>
                        <a:ext cx="4295775" cy="461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512763" y="6105525"/>
            <a:ext cx="8951912" cy="66675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sp>
        <p:nvSpPr>
          <p:cNvPr id="61445" name="McK 5. Source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2763" y="6284913"/>
            <a:ext cx="92392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833438" indent="-833438" defTabSz="955675">
              <a:tabLst>
                <a:tab pos="831850" algn="l"/>
              </a:tabLst>
            </a:pPr>
            <a:r>
              <a:rPr lang="ru-RU" sz="1000" b="1">
                <a:solidFill>
                  <a:srgbClr val="6B6B6B"/>
                </a:solidFill>
                <a:latin typeface="Europe" pitchFamily="2" charset="0"/>
              </a:rPr>
              <a:t>Примечание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: 	в диаграммах текст </a:t>
            </a:r>
            <a:r>
              <a:rPr lang="en-US" sz="1000">
                <a:solidFill>
                  <a:srgbClr val="6B6B6B"/>
                </a:solidFill>
                <a:latin typeface="Europe" pitchFamily="2" charset="0"/>
              </a:rPr>
              <a:t>Europe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, цифровые данные </a:t>
            </a:r>
            <a:r>
              <a:rPr lang="en-US" sz="1000">
                <a:solidFill>
                  <a:srgbClr val="6B6B6B"/>
                </a:solidFill>
                <a:latin typeface="Europe" pitchFamily="2" charset="0"/>
              </a:rPr>
              <a:t>Arial</a:t>
            </a:r>
          </a:p>
        </p:txBody>
      </p:sp>
      <p:sp>
        <p:nvSpPr>
          <p:cNvPr id="6144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85775" y="188913"/>
            <a:ext cx="8232775" cy="642937"/>
          </a:xfrm>
        </p:spPr>
        <p:txBody>
          <a:bodyPr lIns="76946" tIns="76946" rIns="76946" bIns="76946" anchor="t"/>
          <a:lstStyle/>
          <a:p>
            <a:pPr eaLnBrk="1" hangingPunct="1"/>
            <a:r>
              <a:rPr lang="ru-RU" sz="1500" smtClean="0">
                <a:latin typeface="Europe" pitchFamily="2" charset="0"/>
              </a:rPr>
              <a:t>Пример радиальной диаграммы </a:t>
            </a:r>
            <a:br>
              <a:rPr lang="ru-RU" sz="1500" smtClean="0">
                <a:latin typeface="Europe" pitchFamily="2" charset="0"/>
              </a:rPr>
            </a:br>
            <a:r>
              <a:rPr lang="ru-RU" sz="1500" smtClean="0">
                <a:latin typeface="Europe" pitchFamily="2" charset="0"/>
              </a:rPr>
              <a:t>и текста</a:t>
            </a:r>
          </a:p>
        </p:txBody>
      </p:sp>
      <p:sp>
        <p:nvSpPr>
          <p:cNvPr id="61447" name="Текст 10"/>
          <p:cNvSpPr>
            <a:spLocks noGrp="1"/>
          </p:cNvSpPr>
          <p:nvPr>
            <p:ph type="body" sz="quarter" idx="4294967295"/>
          </p:nvPr>
        </p:nvSpPr>
        <p:spPr>
          <a:xfrm>
            <a:off x="5032375" y="1171575"/>
            <a:ext cx="4378325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круговой диаграммы</a:t>
            </a:r>
          </a:p>
        </p:txBody>
      </p:sp>
      <p:pic>
        <p:nvPicPr>
          <p:cNvPr id="61448" name="Рисунок 12" descr="Znak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58013" y="3200400"/>
            <a:ext cx="4333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5" name="Содержимое 9"/>
          <p:cNvGraphicFramePr>
            <a:graphicFrameLocks noGrp="1"/>
          </p:cNvGraphicFramePr>
          <p:nvPr/>
        </p:nvGraphicFramePr>
        <p:xfrm>
          <a:off x="5076825" y="1631950"/>
          <a:ext cx="4295775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3" name="Worksheet" r:id="rId7" imgW="4298052" imgH="4621169" progId="Excel.Sheet.8">
                  <p:embed/>
                </p:oleObj>
              </mc:Choice>
              <mc:Fallback>
                <p:oleObj name="Worksheet" r:id="rId7" imgW="4298052" imgH="4621169" progId="Excel.Sheet.8">
                  <p:embed/>
                  <p:pic>
                    <p:nvPicPr>
                      <p:cNvPr id="0" name="Picture 2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631950"/>
                        <a:ext cx="4295775" cy="461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Текст 11"/>
          <p:cNvSpPr>
            <a:spLocks noGrp="1"/>
          </p:cNvSpPr>
          <p:nvPr>
            <p:ph type="body" idx="4294967295"/>
          </p:nvPr>
        </p:nvSpPr>
        <p:spPr>
          <a:xfrm>
            <a:off x="495300" y="1171575"/>
            <a:ext cx="4376738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algn="ctr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диаграммы</a:t>
            </a:r>
          </a:p>
        </p:txBody>
      </p:sp>
      <p:sp>
        <p:nvSpPr>
          <p:cNvPr id="48139" name="Текст 10"/>
          <p:cNvSpPr>
            <a:spLocks noGrp="1"/>
          </p:cNvSpPr>
          <p:nvPr>
            <p:ph type="body" sz="quarter" idx="4294967295"/>
          </p:nvPr>
        </p:nvSpPr>
        <p:spPr>
          <a:xfrm>
            <a:off x="5032375" y="1171575"/>
            <a:ext cx="4378325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круговой диаграммы</a:t>
            </a:r>
          </a:p>
        </p:txBody>
      </p:sp>
      <p:pic>
        <p:nvPicPr>
          <p:cNvPr id="48140" name="Рисунок 12" descr="Znak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58013" y="3200400"/>
            <a:ext cx="4333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1" name="McK 5. Source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2763" y="6284913"/>
            <a:ext cx="9239250" cy="306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833438" indent="-833438" defTabSz="955675">
              <a:tabLst>
                <a:tab pos="831850" algn="l"/>
              </a:tabLst>
            </a:pPr>
            <a:r>
              <a:rPr lang="ru-RU" sz="1000" b="1">
                <a:solidFill>
                  <a:srgbClr val="6B6B6B"/>
                </a:solidFill>
                <a:latin typeface="Europe" pitchFamily="2" charset="0"/>
              </a:rPr>
              <a:t>Примечание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: 	под диаграммой ставиться желтая линия, </a:t>
            </a:r>
          </a:p>
          <a:p>
            <a:pPr marL="833438" indent="-833438" defTabSz="955675">
              <a:tabLst>
                <a:tab pos="831850" algn="l"/>
              </a:tabLst>
            </a:pP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			при наличии примечания дата убирается</a:t>
            </a:r>
            <a:endParaRPr lang="en-US" sz="1000">
              <a:solidFill>
                <a:srgbClr val="6B6B6B"/>
              </a:solidFill>
              <a:latin typeface="Europe" pitchFamily="2" charset="0"/>
            </a:endParaRPr>
          </a:p>
        </p:txBody>
      </p:sp>
      <p:sp>
        <p:nvSpPr>
          <p:cNvPr id="14" name="Заголовок 6"/>
          <p:cNvSpPr txBox="1">
            <a:spLocks/>
          </p:cNvSpPr>
          <p:nvPr/>
        </p:nvSpPr>
        <p:spPr bwMode="auto">
          <a:xfrm>
            <a:off x="485775" y="188913"/>
            <a:ext cx="8232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defRPr/>
            </a:pPr>
            <a: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Пример радиальной диаграммы </a:t>
            </a:r>
            <a:b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</a:br>
            <a: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и текста</a:t>
            </a:r>
          </a:p>
        </p:txBody>
      </p:sp>
      <p:sp>
        <p:nvSpPr>
          <p:cNvPr id="48143" name="Rectangle 5"/>
          <p:cNvSpPr>
            <a:spLocks noChangeArrowheads="1"/>
          </p:cNvSpPr>
          <p:nvPr/>
        </p:nvSpPr>
        <p:spPr bwMode="auto">
          <a:xfrm>
            <a:off x="512763" y="6105525"/>
            <a:ext cx="8951912" cy="66675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  <p:graphicFrame>
        <p:nvGraphicFramePr>
          <p:cNvPr id="48136" name="Содержимое 13"/>
          <p:cNvGraphicFramePr>
            <a:graphicFrameLocks noGrp="1"/>
          </p:cNvGraphicFramePr>
          <p:nvPr/>
        </p:nvGraphicFramePr>
        <p:xfrm>
          <a:off x="576263" y="1835150"/>
          <a:ext cx="4376737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4" name="Worksheet" r:id="rId11" imgW="4291956" imgH="4621169" progId="Excel.Sheet.8">
                  <p:embed/>
                </p:oleObj>
              </mc:Choice>
              <mc:Fallback>
                <p:oleObj name="Worksheet" r:id="rId11" imgW="4291956" imgH="4621169" progId="Excel.Sheet.8">
                  <p:embed/>
                  <p:pic>
                    <p:nvPicPr>
                      <p:cNvPr id="0" name="Picture 2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835150"/>
                        <a:ext cx="4376737" cy="429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Текст 11"/>
          <p:cNvSpPr>
            <a:spLocks noGrp="1"/>
          </p:cNvSpPr>
          <p:nvPr>
            <p:ph type="body" idx="4294967295"/>
          </p:nvPr>
        </p:nvSpPr>
        <p:spPr>
          <a:xfrm>
            <a:off x="495300" y="1171575"/>
            <a:ext cx="4376738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algn="ctr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диаграммы</a:t>
            </a:r>
          </a:p>
        </p:txBody>
      </p:sp>
      <p:graphicFrame>
        <p:nvGraphicFramePr>
          <p:cNvPr id="50178" name="Содержимое 13"/>
          <p:cNvGraphicFramePr>
            <a:graphicFrameLocks noGrp="1"/>
          </p:cNvGraphicFramePr>
          <p:nvPr>
            <p:ph sz="half" idx="4294967295"/>
          </p:nvPr>
        </p:nvGraphicFramePr>
        <p:xfrm>
          <a:off x="576263" y="1492250"/>
          <a:ext cx="4376737" cy="463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Worksheet" r:id="rId6" imgW="4291956" imgH="4621169" progId="Excel.Sheet.8">
                  <p:embed/>
                </p:oleObj>
              </mc:Choice>
              <mc:Fallback>
                <p:oleObj name="Worksheet" r:id="rId6" imgW="4291956" imgH="4621169" progId="Excel.Sheet.8">
                  <p:embed/>
                  <p:pic>
                    <p:nvPicPr>
                      <p:cNvPr id="0" name="Picture 1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492250"/>
                        <a:ext cx="4376737" cy="463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Текст 10"/>
          <p:cNvSpPr>
            <a:spLocks noGrp="1"/>
          </p:cNvSpPr>
          <p:nvPr>
            <p:ph type="body" sz="quarter" idx="4294967295"/>
          </p:nvPr>
        </p:nvSpPr>
        <p:spPr>
          <a:xfrm>
            <a:off x="5032375" y="1171575"/>
            <a:ext cx="4378325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круговой диаграммы</a:t>
            </a:r>
          </a:p>
        </p:txBody>
      </p:sp>
      <p:graphicFrame>
        <p:nvGraphicFramePr>
          <p:cNvPr id="50179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5032375" y="1492250"/>
          <a:ext cx="4378325" cy="463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Chart" r:id="rId9" imgW="4298052" imgH="4621169" progId="Excel.Sheet.8">
                  <p:embed/>
                </p:oleObj>
              </mc:Choice>
              <mc:Fallback>
                <p:oleObj name="Chart" r:id="rId9" imgW="4298052" imgH="4621169" progId="Excel.Sheet.8">
                  <p:embed/>
                  <p:pic>
                    <p:nvPicPr>
                      <p:cNvPr id="0" name="Picture 1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1492250"/>
                        <a:ext cx="4378325" cy="463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Дата 34"/>
          <p:cNvSpPr>
            <a:spLocks noGrp="1"/>
          </p:cNvSpPr>
          <p:nvPr>
            <p:ph type="dt" sz="quarter" idx="10"/>
          </p:nvPr>
        </p:nvSpPr>
        <p:spPr bwMode="auto">
          <a:xfrm>
            <a:off x="7164388" y="6453188"/>
            <a:ext cx="2625725" cy="333375"/>
          </a:xfrm>
          <a:noFill/>
          <a:ln>
            <a:miter lim="800000"/>
            <a:headEnd/>
            <a:tailEnd/>
          </a:ln>
        </p:spPr>
        <p:txBody>
          <a:bodyPr wrap="square" lIns="97722" tIns="48861" rIns="97722" bIns="48861" numCol="1" anchor="t" anchorCtr="0" compatLnSpc="1">
            <a:prstTxWarp prst="textNoShape">
              <a:avLst/>
            </a:prstTxWarp>
          </a:bodyPr>
          <a:lstStyle/>
          <a:p>
            <a:pPr algn="r"/>
            <a:fld id="{FCA0A696-8A86-4ECA-980D-A9DE2899B0A4}" type="datetime1">
              <a:rPr lang="ru-RU" sz="1100" smtClean="0">
                <a:solidFill>
                  <a:schemeClr val="bg1"/>
                </a:solidFill>
                <a:latin typeface="Europe" pitchFamily="2" charset="0"/>
                <a:cs typeface="Arial" charset="0"/>
              </a:rPr>
              <a:pPr algn="r"/>
              <a:t>08.02.2022</a:t>
            </a:fld>
            <a:endParaRPr lang="ru-RU" sz="1100" smtClean="0">
              <a:solidFill>
                <a:schemeClr val="bg1"/>
              </a:solidFill>
              <a:latin typeface="Europe" pitchFamily="2" charset="0"/>
              <a:cs typeface="Arial" charset="0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 bwMode="auto">
          <a:xfrm>
            <a:off x="485775" y="188913"/>
            <a:ext cx="8232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defRPr/>
            </a:pPr>
            <a: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Пример радиальной диаграммы </a:t>
            </a:r>
            <a:b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</a:br>
            <a:r>
              <a:rPr lang="ru-RU" sz="1800" dirty="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и текста</a:t>
            </a:r>
          </a:p>
        </p:txBody>
      </p:sp>
      <p:sp>
        <p:nvSpPr>
          <p:cNvPr id="50185" name="Rectangle 5"/>
          <p:cNvSpPr>
            <a:spLocks noChangeArrowheads="1"/>
          </p:cNvSpPr>
          <p:nvPr/>
        </p:nvSpPr>
        <p:spPr bwMode="auto">
          <a:xfrm>
            <a:off x="512763" y="6105525"/>
            <a:ext cx="8951912" cy="66675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542925" y="1179513"/>
            <a:ext cx="3930650" cy="465137"/>
          </a:xfrm>
          <a:solidFill>
            <a:srgbClr val="6B6B6B"/>
          </a:solidFill>
        </p:spPr>
        <p:txBody>
          <a:bodyPr anchor="ctr" anchorCtr="1"/>
          <a:lstStyle/>
          <a:p>
            <a:pPr marL="0" indent="0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заголовка</a:t>
            </a:r>
          </a:p>
        </p:txBody>
      </p:sp>
      <p:sp>
        <p:nvSpPr>
          <p:cNvPr id="17" name="Прямоугольник 16"/>
          <p:cNvSpPr/>
          <p:nvPr/>
        </p:nvSpPr>
        <p:spPr>
          <a:xfrm rot="21155829">
            <a:off x="4375150" y="1119188"/>
            <a:ext cx="219075" cy="531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230" name="Freeform 2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12763" y="1171575"/>
            <a:ext cx="4221162" cy="4514850"/>
          </a:xfrm>
          <a:custGeom>
            <a:avLst/>
            <a:gdLst>
              <a:gd name="T0" fmla="*/ 2147483647 w 3240"/>
              <a:gd name="T1" fmla="*/ 0 h 3031"/>
              <a:gd name="T2" fmla="*/ 2147483647 w 3240"/>
              <a:gd name="T3" fmla="*/ 0 h 3031"/>
              <a:gd name="T4" fmla="*/ 2147483647 w 3240"/>
              <a:gd name="T5" fmla="*/ 2147483647 h 3031"/>
              <a:gd name="T6" fmla="*/ 2147483647 w 3240"/>
              <a:gd name="T7" fmla="*/ 2147483647 h 3031"/>
              <a:gd name="T8" fmla="*/ 0 w 3240"/>
              <a:gd name="T9" fmla="*/ 2147483647 h 3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40"/>
              <a:gd name="T16" fmla="*/ 0 h 3031"/>
              <a:gd name="T17" fmla="*/ 3240 w 3240"/>
              <a:gd name="T18" fmla="*/ 3031 h 30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40" h="3031">
                <a:moveTo>
                  <a:pt x="8" y="0"/>
                </a:moveTo>
                <a:lnTo>
                  <a:pt x="2938" y="0"/>
                </a:lnTo>
                <a:lnTo>
                  <a:pt x="3240" y="1562"/>
                </a:lnTo>
                <a:lnTo>
                  <a:pt x="2938" y="3031"/>
                </a:lnTo>
                <a:lnTo>
                  <a:pt x="0" y="3031"/>
                </a:lnTo>
              </a:path>
            </a:pathLst>
          </a:custGeom>
          <a:noFill/>
          <a:ln w="28575" cmpd="sng">
            <a:solidFill>
              <a:srgbClr val="FED208"/>
            </a:solidFill>
            <a:round/>
            <a:headEnd/>
            <a:tailEnd/>
          </a:ln>
        </p:spPr>
        <p:txBody>
          <a:bodyPr lIns="100523" tIns="50261" rIns="100523" bIns="50261"/>
          <a:lstStyle/>
          <a:p>
            <a:endParaRPr lang="ru-RU"/>
          </a:p>
        </p:txBody>
      </p:sp>
      <p:sp>
        <p:nvSpPr>
          <p:cNvPr id="52231" name="Содержимое 7"/>
          <p:cNvSpPr>
            <a:spLocks noGrp="1"/>
          </p:cNvSpPr>
          <p:nvPr>
            <p:ph sz="half" idx="4294967295"/>
          </p:nvPr>
        </p:nvSpPr>
        <p:spPr>
          <a:xfrm>
            <a:off x="585788" y="1419225"/>
            <a:ext cx="3494087" cy="4089400"/>
          </a:xfrm>
        </p:spPr>
        <p:txBody>
          <a:bodyPr/>
          <a:lstStyle/>
          <a:p>
            <a:pPr eaLnBrk="1" hangingPunct="1"/>
            <a:r>
              <a:rPr lang="ru-RU" sz="400" smtClean="0">
                <a:latin typeface="Europe" pitchFamily="2" charset="0"/>
              </a:rPr>
              <a:t>Текст слайда </a:t>
            </a:r>
          </a:p>
          <a:p>
            <a:pPr eaLnBrk="1" hangingPunct="1"/>
            <a:endParaRPr lang="ru-RU" sz="400" smtClean="0">
              <a:latin typeface="Europe" pitchFamily="2" charset="0"/>
            </a:endParaRPr>
          </a:p>
        </p:txBody>
      </p:sp>
      <p:sp>
        <p:nvSpPr>
          <p:cNvPr id="5223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4589463" y="1171575"/>
            <a:ext cx="4821237" cy="465138"/>
          </a:xfrm>
          <a:solidFill>
            <a:srgbClr val="6B6B6B"/>
          </a:solidFill>
        </p:spPr>
        <p:txBody>
          <a:bodyPr anchor="ctr" anchorCtr="1"/>
          <a:lstStyle/>
          <a:p>
            <a:pPr marL="0" indent="0" eaLnBrk="1" hangingPunct="1">
              <a:buFontTx/>
              <a:buNone/>
            </a:pPr>
            <a:r>
              <a:rPr lang="ru-RU" sz="500" smtClean="0">
                <a:solidFill>
                  <a:schemeClr val="bg1"/>
                </a:solidFill>
                <a:latin typeface="Europe" pitchFamily="2" charset="0"/>
              </a:rPr>
              <a:t>Пример диаграммы</a:t>
            </a:r>
          </a:p>
        </p:txBody>
      </p:sp>
      <p:graphicFrame>
        <p:nvGraphicFramePr>
          <p:cNvPr id="52226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4953000" y="1503363"/>
          <a:ext cx="4378325" cy="51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Chart" r:id="rId8" imgW="4298052" imgH="5505165" progId="Excel.Sheet.8">
                  <p:embed/>
                </p:oleObj>
              </mc:Choice>
              <mc:Fallback>
                <p:oleObj name="Chart" r:id="rId8" imgW="4298052" imgH="5505165" progId="Excel.Sheet.8">
                  <p:embed/>
                  <p:pic>
                    <p:nvPicPr>
                      <p:cNvPr id="0" name="Picture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03363"/>
                        <a:ext cx="4378325" cy="511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McK 5. Sourc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2763" y="6284913"/>
            <a:ext cx="923925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833438" indent="-833438" defTabSz="955675">
              <a:tabLst>
                <a:tab pos="831850" algn="l"/>
              </a:tabLst>
            </a:pPr>
            <a:r>
              <a:rPr lang="ru-RU" sz="1000" b="1">
                <a:solidFill>
                  <a:srgbClr val="6B6B6B"/>
                </a:solidFill>
                <a:latin typeface="Europe" pitchFamily="2" charset="0"/>
              </a:rPr>
              <a:t>Примечание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: 	в диаграммах текст </a:t>
            </a:r>
            <a:r>
              <a:rPr lang="en-US" sz="1000">
                <a:solidFill>
                  <a:srgbClr val="6B6B6B"/>
                </a:solidFill>
                <a:latin typeface="Europe" pitchFamily="2" charset="0"/>
              </a:rPr>
              <a:t>Europe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, цифровые данные </a:t>
            </a:r>
            <a:r>
              <a:rPr lang="en-US" sz="1000">
                <a:solidFill>
                  <a:srgbClr val="6B6B6B"/>
                </a:solidFill>
                <a:latin typeface="Europe" pitchFamily="2" charset="0"/>
              </a:rPr>
              <a:t>Arial</a:t>
            </a:r>
          </a:p>
        </p:txBody>
      </p:sp>
      <p:sp>
        <p:nvSpPr>
          <p:cNvPr id="18" name="Прямоугольник 17"/>
          <p:cNvSpPr/>
          <p:nvPr/>
        </p:nvSpPr>
        <p:spPr>
          <a:xfrm rot="21155829">
            <a:off x="4478338" y="1116013"/>
            <a:ext cx="219075" cy="531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235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85775" y="188913"/>
            <a:ext cx="8232775" cy="642937"/>
          </a:xfrm>
        </p:spPr>
        <p:txBody>
          <a:bodyPr lIns="76946" tIns="76946" rIns="76946" bIns="76946" anchor="t"/>
          <a:lstStyle/>
          <a:p>
            <a:pPr eaLnBrk="1" hangingPunct="1"/>
            <a:r>
              <a:rPr lang="ru-RU" sz="1500" smtClean="0">
                <a:latin typeface="Europe" pitchFamily="2" charset="0"/>
              </a:rPr>
              <a:t>Пример радиальной диаграммы </a:t>
            </a:r>
            <a:br>
              <a:rPr lang="ru-RU" sz="1500" smtClean="0">
                <a:latin typeface="Europe" pitchFamily="2" charset="0"/>
              </a:rPr>
            </a:br>
            <a:r>
              <a:rPr lang="ru-RU" sz="1500" smtClean="0">
                <a:latin typeface="Europe" pitchFamily="2" charset="0"/>
              </a:rPr>
              <a:t>и текста</a:t>
            </a:r>
          </a:p>
        </p:txBody>
      </p:sp>
      <p:sp>
        <p:nvSpPr>
          <p:cNvPr id="52236" name="Rectangle 5"/>
          <p:cNvSpPr>
            <a:spLocks noChangeArrowheads="1"/>
          </p:cNvSpPr>
          <p:nvPr/>
        </p:nvSpPr>
        <p:spPr bwMode="auto">
          <a:xfrm>
            <a:off x="512763" y="6105525"/>
            <a:ext cx="8951912" cy="66675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4294967295"/>
          </p:nvPr>
        </p:nvGraphicFramePr>
        <p:xfrm>
          <a:off x="442143" y="1235203"/>
          <a:ext cx="9017560" cy="438894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54390"/>
                <a:gridCol w="2254390"/>
                <a:gridCol w="2254390"/>
                <a:gridCol w="2254390"/>
              </a:tblGrid>
              <a:tr h="41266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SzPct val="80000"/>
                        <a:buFontTx/>
                        <a:buNone/>
                      </a:pPr>
                      <a:r>
                        <a:rPr lang="ru-RU" sz="1300" b="0" kern="1200" dirty="0" smtClean="0">
                          <a:solidFill>
                            <a:schemeClr val="bg1"/>
                          </a:solidFill>
                          <a:latin typeface="Europe" pitchFamily="50" charset="-52"/>
                          <a:ea typeface="+mn-ea"/>
                          <a:cs typeface="+mn-cs"/>
                        </a:rPr>
                        <a:t>Данные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SzPct val="80000"/>
                        <a:buFontTx/>
                        <a:buNone/>
                      </a:pPr>
                      <a:r>
                        <a:rPr lang="ru-RU" sz="13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2010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SzPct val="80000"/>
                        <a:buFontTx/>
                        <a:buNone/>
                      </a:pPr>
                      <a:r>
                        <a:rPr lang="ru-RU" sz="13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20000"/>
                        </a:spcBef>
                        <a:buSzPct val="80000"/>
                        <a:buFontTx/>
                        <a:buNone/>
                      </a:pPr>
                      <a:r>
                        <a:rPr lang="ru-RU" sz="13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6060"/>
                    </a:solidFill>
                  </a:tcPr>
                </a:tc>
              </a:tr>
              <a:tr h="118392">
                <a:tc gridSpan="4">
                  <a:txBody>
                    <a:bodyPr/>
                    <a:lstStyle/>
                    <a:p>
                      <a:endParaRPr lang="ru-RU" sz="200" dirty="0">
                        <a:ln>
                          <a:solidFill>
                            <a:srgbClr val="BCBCBC"/>
                          </a:solidFill>
                        </a:ln>
                        <a:latin typeface="Europe" pitchFamily="50" charset="-52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2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" dirty="0">
                        <a:ln>
                          <a:solidFill>
                            <a:srgbClr val="BCBCBC"/>
                          </a:solidFill>
                        </a:ln>
                        <a:latin typeface="Europe" pitchFamily="50" charset="-52"/>
                      </a:endParaRPr>
                    </a:p>
                  </a:txBody>
                  <a:tcPr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2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" dirty="0">
                        <a:ln>
                          <a:solidFill>
                            <a:srgbClr val="BCBCBC"/>
                          </a:solidFill>
                        </a:ln>
                        <a:latin typeface="Europe" pitchFamily="50" charset="-52"/>
                      </a:endParaRPr>
                    </a:p>
                  </a:txBody>
                  <a:tcPr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2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" dirty="0">
                        <a:ln>
                          <a:solidFill>
                            <a:srgbClr val="BCBCBC"/>
                          </a:solidFill>
                        </a:ln>
                        <a:latin typeface="Europe" pitchFamily="50" charset="-52"/>
                      </a:endParaRPr>
                    </a:p>
                  </a:txBody>
                  <a:tcPr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208"/>
                    </a:solidFill>
                  </a:tcPr>
                </a:tc>
              </a:tr>
              <a:tr h="449953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Наименование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данные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  <a:endParaRPr lang="ru-RU" sz="1100" kern="1200" dirty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  <a:endParaRPr lang="ru-RU" sz="1100" kern="1200" dirty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  <a:endParaRPr lang="ru-RU" sz="1100" kern="1200" dirty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rgbClr val="3D464A"/>
                        </a:solidFill>
                        <a:latin typeface="Europe" pitchFamily="50" charset="-52"/>
                        <a:ea typeface="+mj-ea"/>
                        <a:cs typeface="+mj-cs"/>
                      </a:endParaRP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rgbClr val="3D464A"/>
                          </a:solidFill>
                          <a:latin typeface="Europe" pitchFamily="50" charset="-52"/>
                          <a:ea typeface="+mj-ea"/>
                          <a:cs typeface="+mj-cs"/>
                        </a:rPr>
                        <a:t>-</a:t>
                      </a:r>
                    </a:p>
                  </a:txBody>
                  <a:tcPr marL="93172" marR="93172" marT="42484" marB="42484" anchor="ctr">
                    <a:lnL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BC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635" name="McK 5. Source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2763" y="6323013"/>
            <a:ext cx="9239250" cy="153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833438" indent="-833438" defTabSz="955675">
              <a:tabLst>
                <a:tab pos="831850" algn="l"/>
              </a:tabLst>
            </a:pPr>
            <a:r>
              <a:rPr lang="ru-RU" sz="1000" b="1">
                <a:solidFill>
                  <a:srgbClr val="6B6B6B"/>
                </a:solidFill>
                <a:latin typeface="Europe" pitchFamily="2" charset="0"/>
              </a:rPr>
              <a:t>Примечание</a:t>
            </a:r>
            <a:r>
              <a:rPr lang="ru-RU" sz="1000">
                <a:solidFill>
                  <a:srgbClr val="6B6B6B"/>
                </a:solidFill>
                <a:latin typeface="Europe" pitchFamily="2" charset="0"/>
              </a:rPr>
              <a:t>: текст примечания</a:t>
            </a:r>
            <a:endParaRPr lang="en-US" sz="1000">
              <a:solidFill>
                <a:srgbClr val="6B6B6B"/>
              </a:solidFill>
              <a:latin typeface="Europe" pitchFamily="2" charset="0"/>
            </a:endParaRPr>
          </a:p>
        </p:txBody>
      </p:sp>
      <p:sp>
        <p:nvSpPr>
          <p:cNvPr id="7" name="Заголовок 9"/>
          <p:cNvSpPr txBox="1">
            <a:spLocks/>
          </p:cNvSpPr>
          <p:nvPr/>
        </p:nvSpPr>
        <p:spPr bwMode="auto">
          <a:xfrm>
            <a:off x="485775" y="188913"/>
            <a:ext cx="8232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defRPr/>
            </a:pPr>
            <a:r>
              <a:rPr lang="ru-RU" sz="180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Пример</a:t>
            </a:r>
            <a:br>
              <a:rPr lang="ru-RU" sz="180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</a:br>
            <a:r>
              <a:rPr lang="ru-RU" sz="1800">
                <a:solidFill>
                  <a:srgbClr val="3D464A"/>
                </a:solidFill>
                <a:latin typeface="Europe" pitchFamily="2" charset="0"/>
                <a:ea typeface="+mj-ea"/>
                <a:cs typeface="+mj-cs"/>
              </a:rPr>
              <a:t>заполнения таблицы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12763" y="6105525"/>
            <a:ext cx="8951912" cy="66675"/>
          </a:xfrm>
          <a:prstGeom prst="rect">
            <a:avLst/>
          </a:prstGeom>
          <a:solidFill>
            <a:srgbClr val="FED208"/>
          </a:solidFill>
          <a:ln w="9525" algn="ctr">
            <a:noFill/>
            <a:miter lim="800000"/>
            <a:headEnd/>
            <a:tailEnd/>
          </a:ln>
        </p:spPr>
        <p:txBody>
          <a:bodyPr wrap="none" lIns="97718" tIns="48860" rIns="97718" bIns="4886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_qeu7_N0q1l4XGWgS6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bN.sOat0Gqf2DLzkWtP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  <p:tag name="THINKCELLSHAPEDONOTDELETE" val="pkmDXl1yIKU.lSv5OwSlE.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i7FyfpusZ0.lIPOOntS8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i7FyfpusZ0.lIPOOntS8u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_qeu7_N0q1l4XGWgS6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i7FyfpusZ0.lIPOOntS8u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i7FyfpusZ0.lIPOOntS8uw"/>
</p:tagLst>
</file>

<file path=ppt/theme/theme1.xml><?xml version="1.0" encoding="utf-8"?>
<a:theme xmlns:a="http://schemas.openxmlformats.org/drawingml/2006/main" name="внутренний слай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Shablon_europe</Template>
  <TotalTime>1163</TotalTime>
  <Words>266</Words>
  <Application>Microsoft Office PowerPoint</Application>
  <PresentationFormat>Лист A4 (210x297 мм)</PresentationFormat>
  <Paragraphs>157</Paragraphs>
  <Slides>11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внутренний слайд</vt:lpstr>
      <vt:lpstr>Лист</vt:lpstr>
      <vt:lpstr>Worksheet</vt:lpstr>
      <vt:lpstr>Chart</vt:lpstr>
      <vt:lpstr>Презентация PowerPoint</vt:lpstr>
      <vt:lpstr>Презентация PowerPoint</vt:lpstr>
      <vt:lpstr>Шрифт</vt:lpstr>
      <vt:lpstr>Цветовое решение</vt:lpstr>
      <vt:lpstr>Пример радиальной диаграммы  и текста</vt:lpstr>
      <vt:lpstr>Презентация PowerPoint</vt:lpstr>
      <vt:lpstr>Презентация PowerPoint</vt:lpstr>
      <vt:lpstr>Пример радиальной диаграммы  и текста</vt:lpstr>
      <vt:lpstr>Презентация PowerPoint</vt:lpstr>
      <vt:lpstr>Заголовок  подраздела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шрифт Europe 20 pt</dc:title>
  <dc:creator>vircat</dc:creator>
  <cp:lastModifiedBy>Дымова Екатерина Владимировна</cp:lastModifiedBy>
  <cp:revision>137</cp:revision>
  <dcterms:created xsi:type="dcterms:W3CDTF">2012-04-25T13:09:23Z</dcterms:created>
  <dcterms:modified xsi:type="dcterms:W3CDTF">2022-02-08T04:53:02Z</dcterms:modified>
</cp:coreProperties>
</file>